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90" r:id="rId3"/>
  </p:sldMasterIdLst>
  <p:notesMasterIdLst>
    <p:notesMasterId r:id="rId54"/>
  </p:notesMasterIdLst>
  <p:handoutMasterIdLst>
    <p:handoutMasterId r:id="rId55"/>
  </p:handoutMasterIdLst>
  <p:sldIdLst>
    <p:sldId id="257" r:id="rId4"/>
    <p:sldId id="280" r:id="rId5"/>
    <p:sldId id="533" r:id="rId6"/>
    <p:sldId id="550" r:id="rId7"/>
    <p:sldId id="552" r:id="rId8"/>
    <p:sldId id="601" r:id="rId9"/>
    <p:sldId id="602" r:id="rId10"/>
    <p:sldId id="630" r:id="rId11"/>
    <p:sldId id="603" r:id="rId12"/>
    <p:sldId id="635" r:id="rId13"/>
    <p:sldId id="604" r:id="rId14"/>
    <p:sldId id="609" r:id="rId15"/>
    <p:sldId id="631" r:id="rId16"/>
    <p:sldId id="611" r:id="rId17"/>
    <p:sldId id="608" r:id="rId18"/>
    <p:sldId id="624" r:id="rId19"/>
    <p:sldId id="618" r:id="rId20"/>
    <p:sldId id="621" r:id="rId21"/>
    <p:sldId id="619" r:id="rId22"/>
    <p:sldId id="620" r:id="rId23"/>
    <p:sldId id="622" r:id="rId24"/>
    <p:sldId id="676" r:id="rId25"/>
    <p:sldId id="677" r:id="rId26"/>
    <p:sldId id="625" r:id="rId27"/>
    <p:sldId id="628" r:id="rId28"/>
    <p:sldId id="627" r:id="rId29"/>
    <p:sldId id="629" r:id="rId30"/>
    <p:sldId id="626" r:id="rId31"/>
    <p:sldId id="636" r:id="rId32"/>
    <p:sldId id="638" r:id="rId33"/>
    <p:sldId id="637" r:id="rId34"/>
    <p:sldId id="675" r:id="rId35"/>
    <p:sldId id="641" r:id="rId36"/>
    <p:sldId id="639" r:id="rId37"/>
    <p:sldId id="640" r:id="rId38"/>
    <p:sldId id="642" r:id="rId39"/>
    <p:sldId id="645" r:id="rId40"/>
    <p:sldId id="643" r:id="rId41"/>
    <p:sldId id="651" r:id="rId42"/>
    <p:sldId id="644" r:id="rId43"/>
    <p:sldId id="659" r:id="rId44"/>
    <p:sldId id="654" r:id="rId45"/>
    <p:sldId id="623" r:id="rId46"/>
    <p:sldId id="660" r:id="rId47"/>
    <p:sldId id="670" r:id="rId48"/>
    <p:sldId id="662" r:id="rId49"/>
    <p:sldId id="671" r:id="rId50"/>
    <p:sldId id="672" r:id="rId51"/>
    <p:sldId id="674" r:id="rId52"/>
    <p:sldId id="463" r:id="rId53"/>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755222EB-8ECF-4F49-831F-91002C15167E}">
          <p14:sldIdLst>
            <p14:sldId id="257"/>
            <p14:sldId id="280"/>
            <p14:sldId id="533"/>
            <p14:sldId id="550"/>
            <p14:sldId id="552"/>
            <p14:sldId id="601"/>
            <p14:sldId id="602"/>
            <p14:sldId id="630"/>
            <p14:sldId id="603"/>
            <p14:sldId id="635"/>
            <p14:sldId id="604"/>
            <p14:sldId id="609"/>
            <p14:sldId id="631"/>
            <p14:sldId id="611"/>
            <p14:sldId id="608"/>
            <p14:sldId id="624"/>
            <p14:sldId id="618"/>
            <p14:sldId id="621"/>
            <p14:sldId id="619"/>
            <p14:sldId id="620"/>
            <p14:sldId id="622"/>
            <p14:sldId id="676"/>
            <p14:sldId id="677"/>
            <p14:sldId id="625"/>
            <p14:sldId id="628"/>
            <p14:sldId id="627"/>
            <p14:sldId id="629"/>
            <p14:sldId id="626"/>
            <p14:sldId id="636"/>
            <p14:sldId id="638"/>
            <p14:sldId id="637"/>
            <p14:sldId id="675"/>
            <p14:sldId id="641"/>
            <p14:sldId id="639"/>
            <p14:sldId id="640"/>
            <p14:sldId id="642"/>
            <p14:sldId id="645"/>
            <p14:sldId id="643"/>
            <p14:sldId id="651"/>
            <p14:sldId id="644"/>
            <p14:sldId id="659"/>
            <p14:sldId id="654"/>
            <p14:sldId id="623"/>
            <p14:sldId id="660"/>
            <p14:sldId id="670"/>
            <p14:sldId id="662"/>
            <p14:sldId id="671"/>
            <p14:sldId id="672"/>
            <p14:sldId id="674"/>
            <p14:sldId id="463"/>
          </p14:sldIdLst>
        </p14:section>
        <p14:section name="无标题节" id="{9E8A20AC-B4CF-4020-9F9E-40DA5F9B4FA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fan" initials="r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9" autoAdjust="0"/>
    <p:restoredTop sz="94627" autoAdjust="0"/>
  </p:normalViewPr>
  <p:slideViewPr>
    <p:cSldViewPr>
      <p:cViewPr varScale="1">
        <p:scale>
          <a:sx n="93" d="100"/>
          <a:sy n="93" d="100"/>
        </p:scale>
        <p:origin x="1210"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9" d="100"/>
          <a:sy n="59" d="100"/>
        </p:scale>
        <p:origin x="279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01617D-8F50-4926-A807-71BDC73CE861}" type="datetimeFigureOut">
              <a:rPr lang="zh-CN" altLang="en-US" smtClean="0"/>
              <a:t>2018/8/23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严谨，务实，协作，创新</a:t>
            </a: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17ADE1-008C-4EBD-82A7-DA58085F66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cs typeface="+mn-ea"/>
              </a:defRPr>
            </a:lvl1pPr>
          </a:lstStyle>
          <a:p>
            <a:fld id="{D2A48B96-639E-45A3-A0BA-2464DFDB1FAA}" type="datetimeFigureOut">
              <a:rPr lang="zh-CN" altLang="en-US"/>
              <a:t>2018/8/23</a:t>
            </a:fld>
            <a:endParaRPr lang="zh-CN" altLang="en-US">
              <a:cs typeface="+mn-cs"/>
            </a:endParaRPr>
          </a:p>
        </p:txBody>
      </p:sp>
      <p:sp>
        <p:nvSpPr>
          <p:cNvPr id="21508"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21509"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r>
              <a:rPr lang="zh-CN" altLang="en-US"/>
              <a:t>严谨，务实，协作，创新</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noProof="1" smtClean="0">
                <a:cs typeface="+mn-ea"/>
              </a:defRPr>
            </a:lvl1pPr>
          </a:lstStyle>
          <a:p>
            <a:fld id="{0FB68E1E-FD24-4E6B-942D-4DFAC7A4668E}" type="slidenum">
              <a:rPr lang="zh-CN" altLang="en-US"/>
              <a:t>‹#›</a:t>
            </a:fld>
            <a:endParaRPr lang="zh-CN" altLang="en-US">
              <a:cs typeface="+mn-cs"/>
            </a:endParaRPr>
          </a:p>
        </p:txBody>
      </p:sp>
    </p:spTree>
  </p:cSld>
  <p:clrMap bg1="lt1" tx1="dk1" bg2="lt2" tx2="dk2" accent1="accent1" accent2="accent2" accent3="accent3" accent4="accent4" accent5="accent5" accent6="accent6" hlink="hlink" folHlink="folHlink"/>
  <p:hf hd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p:cNvSpPr>
          <p:nvPr>
            <p:ph type="sldImg" idx="4294967295"/>
          </p:nvPr>
        </p:nvSpPr>
        <p:spPr>
          <a:ln>
            <a:miter lim="800000"/>
          </a:ln>
        </p:spPr>
      </p:sp>
      <p:sp>
        <p:nvSpPr>
          <p:cNvPr id="23554" name="备注占位符 2"/>
          <p:cNvSpPr>
            <a:spLocks noGrp="1" noChangeArrowheads="1"/>
          </p:cNvSpPr>
          <p:nvPr>
            <p:ph type="body" idx="4294967295"/>
          </p:nvPr>
        </p:nvSpPr>
        <p:spPr/>
        <p:txBody>
          <a:bodyPr/>
          <a:lstStyle/>
          <a:p>
            <a:endParaRPr lang="zh-CN" altLang="en-US"/>
          </a:p>
        </p:txBody>
      </p:sp>
      <p:sp>
        <p:nvSpPr>
          <p:cNvPr id="235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9AD0FCC-0AF7-4E5E-B41B-515AF3135212}" type="slidenum">
              <a:rPr lang="zh-CN" altLang="en-US"/>
              <a:t>1</a:t>
            </a:fld>
            <a:endParaRPr lang="en-US" altLang="en-US"/>
          </a:p>
        </p:txBody>
      </p:sp>
      <p:sp>
        <p:nvSpPr>
          <p:cNvPr id="2" name="页脚占位符 1"/>
          <p:cNvSpPr>
            <a:spLocks noGrp="1"/>
          </p:cNvSpPr>
          <p:nvPr>
            <p:ph type="ftr" sz="quarter" idx="10"/>
          </p:nvPr>
        </p:nvSpPr>
        <p:spPr/>
        <p:txBody>
          <a:bodyPr/>
          <a:lstStyle/>
          <a:p>
            <a:r>
              <a:rPr lang="zh-CN" altLang="en-US"/>
              <a:t>严谨，务实，协作，创新</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r>
              <a:rPr lang="zh-CN" altLang="en-US"/>
              <a:t>严谨，务实，协作，创新</a:t>
            </a:r>
          </a:p>
        </p:txBody>
      </p:sp>
      <p:sp>
        <p:nvSpPr>
          <p:cNvPr id="5" name="灯片编号占位符 4"/>
          <p:cNvSpPr>
            <a:spLocks noGrp="1"/>
          </p:cNvSpPr>
          <p:nvPr>
            <p:ph type="sldNum" sz="quarter" idx="11"/>
          </p:nvPr>
        </p:nvSpPr>
        <p:spPr/>
        <p:txBody>
          <a:bodyPr/>
          <a:lstStyle/>
          <a:p>
            <a:fld id="{0FB68E1E-FD24-4E6B-942D-4DFAC7A4668E}" type="slidenum">
              <a:rPr lang="zh-CN" altLang="en-US" smtClean="0"/>
              <a:t>7</a:t>
            </a:fld>
            <a:endParaRPr lang="zh-CN" altLang="en-US">
              <a:cs typeface="+mn-cs"/>
            </a:endParaRPr>
          </a:p>
        </p:txBody>
      </p:sp>
    </p:spTree>
    <p:extLst>
      <p:ext uri="{BB962C8B-B14F-4D97-AF65-F5344CB8AC3E}">
        <p14:creationId xmlns:p14="http://schemas.microsoft.com/office/powerpoint/2010/main" val="2804347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p:nvPicPr>
        <p:blipFill>
          <a:blip r:embed="rId2">
            <a:extLst>
              <a:ext uri="{28A0092B-C50C-407E-A947-70E740481C1C}">
                <a14:useLocalDpi xmlns:a14="http://schemas.microsoft.com/office/drawing/2010/main" val="0"/>
              </a:ext>
            </a:extLst>
          </a:blip>
          <a:srcRect l="398" t="2922" b="22682"/>
          <a:stretch>
            <a:fillRect/>
          </a:stretch>
        </p:blipFill>
        <p:spPr bwMode="auto">
          <a:xfrm>
            <a:off x="0" y="0"/>
            <a:ext cx="9144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CT2"/>
          <p:cNvSpPr>
            <a:spLocks noGrp="1"/>
          </p:cNvSpPr>
          <p:nvPr>
            <p:ph type="subTitle" idx="1" hasCustomPrompt="1"/>
          </p:nvPr>
        </p:nvSpPr>
        <p:spPr>
          <a:xfrm>
            <a:off x="1062447" y="5825067"/>
            <a:ext cx="7061315" cy="375437"/>
          </a:xfrm>
          <a:noFill/>
        </p:spPr>
        <p:txBody>
          <a:bodyPr>
            <a:normAutofit/>
          </a:bodyPr>
          <a:lstStyle>
            <a:lvl1pPr marL="0" indent="0" algn="ctr">
              <a:buNone/>
              <a:defRPr sz="1800" baseline="0">
                <a:solidFill>
                  <a:schemeClr val="tx1">
                    <a:lumMod val="60000"/>
                    <a:lumOff val="40000"/>
                  </a:schemeClr>
                </a:solidFill>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单击此处添加您的副标题</a:t>
            </a:r>
          </a:p>
        </p:txBody>
      </p:sp>
      <p:sp>
        <p:nvSpPr>
          <p:cNvPr id="7" name="KSO_CT1"/>
          <p:cNvSpPr>
            <a:spLocks noGrp="1"/>
          </p:cNvSpPr>
          <p:nvPr>
            <p:ph type="title" hasCustomPrompt="1"/>
          </p:nvPr>
        </p:nvSpPr>
        <p:spPr>
          <a:xfrm>
            <a:off x="1062447" y="5106901"/>
            <a:ext cx="7061315" cy="699594"/>
          </a:xfrm>
        </p:spPr>
        <p:txBody>
          <a:bodyPr>
            <a:normAutofit/>
          </a:bodyPr>
          <a:lstStyle>
            <a:lvl1pPr algn="ctr">
              <a:defRPr sz="4000" baseline="0">
                <a:gradFill flip="none" rotWithShape="1">
                  <a:gsLst>
                    <a:gs pos="0">
                      <a:schemeClr val="accent1"/>
                    </a:gs>
                    <a:gs pos="50000">
                      <a:schemeClr val="accent2">
                        <a:lumMod val="75000"/>
                      </a:schemeClr>
                    </a:gs>
                    <a:gs pos="100000">
                      <a:schemeClr val="accent2">
                        <a:lumMod val="50000"/>
                        <a:shade val="100000"/>
                        <a:satMod val="115000"/>
                      </a:schemeClr>
                    </a:gs>
                  </a:gsLst>
                  <a:path path="circle">
                    <a:fillToRect l="50000" t="50000" r="50000" b="50000"/>
                  </a:path>
                  <a:tileRect/>
                </a:gradFill>
                <a:ea typeface="黑体" panose="02010609060101010101" pitchFamily="49" charset="-122"/>
              </a:defRPr>
            </a:lvl1pPr>
          </a:lstStyle>
          <a:p>
            <a:r>
              <a:rPr lang="zh-CN" altLang="en-US" noProof="1"/>
              <a:t>单击此处添加您的标题</a:t>
            </a:r>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内容占位符 7"/>
          <p:cNvSpPr>
            <a:spLocks noGrp="1"/>
          </p:cNvSpPr>
          <p:nvPr>
            <p:ph sz="quarter" idx="13"/>
          </p:nvPr>
        </p:nvSpPr>
        <p:spPr>
          <a:xfrm>
            <a:off x="628650" y="571502"/>
            <a:ext cx="7886701" cy="5649913"/>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4"/>
          </p:nvPr>
        </p:nvSpPr>
        <p:spPr/>
        <p:txBody>
          <a:bodyPr/>
          <a:lstStyle>
            <a:lvl1pPr>
              <a:defRPr/>
            </a:lvl1pPr>
          </a:lstStyle>
          <a:p>
            <a:fld id="{6E907C00-31B1-469B-AB0B-844BEE3ED6A9}" type="datetime1">
              <a:rPr lang="zh-CN" altLang="en-US" smtClean="0"/>
              <a:t>2018/8/23</a:t>
            </a:fld>
            <a:endParaRPr lang="zh-CN" altLang="en-US"/>
          </a:p>
        </p:txBody>
      </p:sp>
      <p:sp>
        <p:nvSpPr>
          <p:cNvPr id="4" name="页脚占位符 3"/>
          <p:cNvSpPr>
            <a:spLocks noGrp="1"/>
          </p:cNvSpPr>
          <p:nvPr>
            <p:ph type="ftr" sz="quarter" idx="15"/>
          </p:nvPr>
        </p:nvSpPr>
        <p:spPr/>
        <p:txBody>
          <a:bodyPr/>
          <a:lstStyle>
            <a:lvl1pPr>
              <a:defRPr/>
            </a:lvl1pPr>
          </a:lstStyle>
          <a:p>
            <a:r>
              <a:rPr lang="zh-CN" altLang="en-US"/>
              <a:t>严谨，务实，协作，创新</a:t>
            </a:r>
          </a:p>
        </p:txBody>
      </p:sp>
      <p:sp>
        <p:nvSpPr>
          <p:cNvPr id="5" name="灯片编号占位符 4"/>
          <p:cNvSpPr>
            <a:spLocks noGrp="1"/>
          </p:cNvSpPr>
          <p:nvPr>
            <p:ph type="sldNum" sz="quarter" idx="16"/>
          </p:nvPr>
        </p:nvSpPr>
        <p:spPr/>
        <p:txBody>
          <a:bodyPr/>
          <a:lstStyle>
            <a:lvl1pPr>
              <a:defRPr/>
            </a:lvl1pPr>
          </a:lstStyle>
          <a:p>
            <a:fld id="{D73ADA19-2B14-4E96-B95C-898DC381FB6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Freeform 5"/>
          <p:cNvSpPr>
            <a:spLocks noEditPoints="1" noChangeArrowheads="1"/>
          </p:cNvSpPr>
          <p:nvPr userDrawn="1"/>
        </p:nvSpPr>
        <p:spPr bwMode="auto">
          <a:xfrm>
            <a:off x="914400" y="1731963"/>
            <a:ext cx="819150" cy="619125"/>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idx="1"/>
          </p:nvPr>
        </p:nvSpPr>
        <p:spPr>
          <a:xfrm>
            <a:off x="1742400" y="1944000"/>
            <a:ext cx="6458400" cy="3960000"/>
          </a:xfrm>
        </p:spPr>
        <p:txBody>
          <a:bodyPr>
            <a:normAutofit/>
          </a:bodyPr>
          <a:lstStyle>
            <a:lvl1pPr marL="0" indent="0" algn="l">
              <a:lnSpc>
                <a:spcPct val="170000"/>
              </a:lnSpc>
              <a:spcBef>
                <a:spcPts val="600"/>
              </a:spcBef>
              <a:buFontTx/>
              <a:buNone/>
              <a:defRPr sz="2400">
                <a:solidFill>
                  <a:schemeClr val="tx1"/>
                </a:solidFill>
              </a:defRPr>
            </a:lvl1pPr>
            <a:lvl2pPr marL="575945" indent="0" algn="l">
              <a:buFontTx/>
              <a:buNone/>
              <a:defRPr sz="2000">
                <a:solidFill>
                  <a:schemeClr val="tx1"/>
                </a:solidFill>
              </a:defRPr>
            </a:lvl2pPr>
            <a:lvl3pPr marL="914400" indent="0">
              <a:buFontTx/>
              <a:buNone/>
              <a:defRPr sz="1800"/>
            </a:lvl3pPr>
            <a:lvl4pPr marL="1371600" indent="0">
              <a:buFontTx/>
              <a:buNone/>
              <a:defRPr sz="1800"/>
            </a:lvl4pPr>
            <a:lvl5pPr marL="1828800" indent="0">
              <a:buFontTx/>
              <a:buNone/>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fld id="{E6DC206A-5DC1-4D52-9624-59B432D1BC7A}" type="datetime1">
              <a:rPr lang="zh-CN" altLang="en-US" smtClean="0"/>
              <a:t>2018/8/23</a:t>
            </a:fld>
            <a:endParaRPr lang="zh-CN" altLang="en-US"/>
          </a:p>
        </p:txBody>
      </p:sp>
      <p:sp>
        <p:nvSpPr>
          <p:cNvPr id="6" name="页脚占位符 4"/>
          <p:cNvSpPr>
            <a:spLocks noGrp="1"/>
          </p:cNvSpPr>
          <p:nvPr>
            <p:ph type="ftr" sz="quarter" idx="11"/>
          </p:nvPr>
        </p:nvSpPr>
        <p:spPr/>
        <p:txBody>
          <a:bodyPr/>
          <a:lstStyle>
            <a:lvl1pPr>
              <a:defRPr/>
            </a:lvl1pPr>
          </a:lstStyle>
          <a:p>
            <a:r>
              <a:rPr lang="zh-CN" altLang="en-US"/>
              <a:t>严谨，务实，协作，创新</a:t>
            </a:r>
          </a:p>
        </p:txBody>
      </p:sp>
      <p:sp>
        <p:nvSpPr>
          <p:cNvPr id="7" name="灯片编号占位符 5"/>
          <p:cNvSpPr>
            <a:spLocks noGrp="1"/>
          </p:cNvSpPr>
          <p:nvPr>
            <p:ph type="sldNum" sz="quarter" idx="12"/>
          </p:nvPr>
        </p:nvSpPr>
        <p:spPr/>
        <p:txBody>
          <a:bodyPr/>
          <a:lstStyle>
            <a:lvl1pPr>
              <a:defRPr/>
            </a:lvl1pPr>
          </a:lstStyle>
          <a:p>
            <a:fld id="{24B7615C-2F51-435F-8BC8-E5ABA49603AE}"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结束页">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06151" y="2923352"/>
            <a:ext cx="3945731" cy="1209562"/>
          </a:xfrm>
        </p:spPr>
        <p:txBody>
          <a:bodyPr anchor="ctr">
            <a:spAutoFit/>
          </a:bodyPr>
          <a:lstStyle>
            <a:lvl1pPr marL="0" indent="0" algn="ctr">
              <a:buNone/>
              <a:defRPr sz="6600" b="1">
                <a:solidFill>
                  <a:schemeClr val="bg1"/>
                </a:solidFill>
                <a:latin typeface="微软雅黑" panose="020B0503020204020204" charset="-122"/>
                <a:ea typeface="微软雅黑" panose="020B0503020204020204" charset="-122"/>
              </a:defRPr>
            </a:lvl1pPr>
          </a:lstStyle>
          <a:p>
            <a:pPr lvl="0"/>
            <a:r>
              <a:rPr lang="en-US" altLang="zh-CN" dirty="0"/>
              <a:t>THANKS</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p:nvPicPr>
        <p:blipFill>
          <a:blip r:embed="rId2">
            <a:extLst>
              <a:ext uri="{28A0092B-C50C-407E-A947-70E740481C1C}">
                <a14:useLocalDpi xmlns:a14="http://schemas.microsoft.com/office/drawing/2010/main" val="0"/>
              </a:ext>
            </a:extLst>
          </a:blip>
          <a:srcRect l="398" t="2922" b="22682"/>
          <a:stretch>
            <a:fillRect/>
          </a:stretch>
        </p:blipFill>
        <p:spPr bwMode="auto">
          <a:xfrm>
            <a:off x="0" y="0"/>
            <a:ext cx="9144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CT2"/>
          <p:cNvSpPr>
            <a:spLocks noGrp="1"/>
          </p:cNvSpPr>
          <p:nvPr>
            <p:ph type="subTitle" idx="1" hasCustomPrompt="1"/>
          </p:nvPr>
        </p:nvSpPr>
        <p:spPr>
          <a:xfrm>
            <a:off x="1062447" y="5825067"/>
            <a:ext cx="7061315" cy="375437"/>
          </a:xfrm>
          <a:noFill/>
        </p:spPr>
        <p:txBody>
          <a:bodyPr>
            <a:normAutofit/>
          </a:bodyPr>
          <a:lstStyle>
            <a:lvl1pPr marL="0" indent="0" algn="ctr">
              <a:buNone/>
              <a:defRPr sz="1800" baseline="0">
                <a:solidFill>
                  <a:schemeClr val="tx1">
                    <a:lumMod val="60000"/>
                    <a:lumOff val="40000"/>
                  </a:schemeClr>
                </a:solidFill>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单击此处添加您的副标题</a:t>
            </a:r>
          </a:p>
        </p:txBody>
      </p:sp>
      <p:sp>
        <p:nvSpPr>
          <p:cNvPr id="7" name="KSO_CT1"/>
          <p:cNvSpPr>
            <a:spLocks noGrp="1"/>
          </p:cNvSpPr>
          <p:nvPr>
            <p:ph type="title" hasCustomPrompt="1"/>
          </p:nvPr>
        </p:nvSpPr>
        <p:spPr>
          <a:xfrm>
            <a:off x="1062447" y="5106901"/>
            <a:ext cx="7061315" cy="699594"/>
          </a:xfrm>
        </p:spPr>
        <p:txBody>
          <a:bodyPr>
            <a:normAutofit/>
          </a:bodyPr>
          <a:lstStyle>
            <a:lvl1pPr algn="ctr">
              <a:defRPr sz="4000" baseline="0">
                <a:gradFill flip="none" rotWithShape="1">
                  <a:gsLst>
                    <a:gs pos="0">
                      <a:schemeClr val="accent1"/>
                    </a:gs>
                    <a:gs pos="50000">
                      <a:schemeClr val="accent2">
                        <a:lumMod val="75000"/>
                      </a:schemeClr>
                    </a:gs>
                    <a:gs pos="100000">
                      <a:schemeClr val="accent2">
                        <a:lumMod val="50000"/>
                        <a:shade val="100000"/>
                        <a:satMod val="115000"/>
                      </a:schemeClr>
                    </a:gs>
                  </a:gsLst>
                  <a:path path="circle">
                    <a:fillToRect l="50000" t="50000" r="50000" b="50000"/>
                  </a:path>
                  <a:tileRect/>
                </a:gradFill>
                <a:ea typeface="黑体" panose="02010609060101010101" pitchFamily="49" charset="-122"/>
              </a:defRPr>
            </a:lvl1pPr>
          </a:lstStyle>
          <a:p>
            <a:r>
              <a:rPr lang="zh-CN" altLang="en-US" noProof="1"/>
              <a:t>单击此处添加您的标题</a:t>
            </a:r>
          </a:p>
        </p:txBody>
      </p:sp>
      <p:sp>
        <p:nvSpPr>
          <p:cNvPr id="5" name="日期占位符 1"/>
          <p:cNvSpPr>
            <a:spLocks noGrp="1"/>
          </p:cNvSpPr>
          <p:nvPr>
            <p:ph type="dt" sz="half" idx="10"/>
          </p:nvPr>
        </p:nvSpPr>
        <p:spPr/>
        <p:txBody>
          <a:bodyPr/>
          <a:lstStyle>
            <a:lvl1pPr>
              <a:defRPr/>
            </a:lvl1pPr>
          </a:lstStyle>
          <a:p>
            <a:fld id="{1E29AB2C-833C-432A-AFAB-23BEF149EED3}" type="datetime1">
              <a:rPr lang="zh-CN" altLang="en-US" smtClean="0"/>
              <a:t>2018/8/23</a:t>
            </a:fld>
            <a:endParaRPr lang="zh-CN" altLang="en-US"/>
          </a:p>
        </p:txBody>
      </p:sp>
      <p:sp>
        <p:nvSpPr>
          <p:cNvPr id="6" name="页脚占位符 3"/>
          <p:cNvSpPr>
            <a:spLocks noGrp="1"/>
          </p:cNvSpPr>
          <p:nvPr>
            <p:ph type="ftr" sz="quarter" idx="11"/>
          </p:nvPr>
        </p:nvSpPr>
        <p:spPr/>
        <p:txBody>
          <a:bodyPr/>
          <a:lstStyle>
            <a:lvl1pPr>
              <a:defRPr/>
            </a:lvl1pPr>
          </a:lstStyle>
          <a:p>
            <a:r>
              <a:rPr lang="zh-CN" altLang="en-US" dirty="0"/>
              <a:t>严谨，务实，协作，创新</a:t>
            </a:r>
          </a:p>
        </p:txBody>
      </p:sp>
      <p:sp>
        <p:nvSpPr>
          <p:cNvPr id="8" name="灯片编号占位符 4"/>
          <p:cNvSpPr>
            <a:spLocks noGrp="1"/>
          </p:cNvSpPr>
          <p:nvPr>
            <p:ph type="sldNum" sz="quarter" idx="12"/>
          </p:nvPr>
        </p:nvSpPr>
        <p:spPr/>
        <p:txBody>
          <a:bodyPr/>
          <a:lstStyle>
            <a:lvl1pPr>
              <a:defRPr/>
            </a:lvl1pPr>
          </a:lstStyle>
          <a:p>
            <a:fld id="{D4D1E8BC-83D1-49E0-AB03-0516A5952BE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Freeform 5"/>
          <p:cNvSpPr>
            <a:spLocks noEditPoints="1" noChangeArrowheads="1"/>
          </p:cNvSpPr>
          <p:nvPr userDrawn="1"/>
        </p:nvSpPr>
        <p:spPr bwMode="auto">
          <a:xfrm>
            <a:off x="914400" y="1731963"/>
            <a:ext cx="819150" cy="619125"/>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idx="1"/>
          </p:nvPr>
        </p:nvSpPr>
        <p:spPr>
          <a:xfrm>
            <a:off x="1742400" y="1944000"/>
            <a:ext cx="6458400" cy="3960000"/>
          </a:xfrm>
        </p:spPr>
        <p:txBody>
          <a:bodyPr>
            <a:normAutofit/>
          </a:bodyPr>
          <a:lstStyle>
            <a:lvl1pPr marL="0" indent="0" algn="l">
              <a:lnSpc>
                <a:spcPct val="170000"/>
              </a:lnSpc>
              <a:spcBef>
                <a:spcPts val="600"/>
              </a:spcBef>
              <a:buFontTx/>
              <a:buNone/>
              <a:defRPr sz="2400">
                <a:solidFill>
                  <a:schemeClr val="tx1"/>
                </a:solidFill>
              </a:defRPr>
            </a:lvl1pPr>
            <a:lvl2pPr marL="575945" indent="0" algn="l">
              <a:buFontTx/>
              <a:buNone/>
              <a:defRPr sz="2000">
                <a:solidFill>
                  <a:schemeClr val="tx1"/>
                </a:solidFill>
              </a:defRPr>
            </a:lvl2pPr>
            <a:lvl3pPr marL="914400" indent="0">
              <a:buFontTx/>
              <a:buNone/>
              <a:defRPr sz="1800"/>
            </a:lvl3pPr>
            <a:lvl4pPr marL="1371600" indent="0">
              <a:buFontTx/>
              <a:buNone/>
              <a:defRPr sz="1800"/>
            </a:lvl4pPr>
            <a:lvl5pPr marL="1828800" indent="0">
              <a:buFontTx/>
              <a:buNone/>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fld id="{13C260C6-B1DF-45E7-8741-60CE37AA0F4A}" type="datetime1">
              <a:rPr lang="zh-CN" altLang="en-US" smtClean="0"/>
              <a:t>2018/8/23</a:t>
            </a:fld>
            <a:endParaRPr lang="zh-CN" altLang="en-US" dirty="0"/>
          </a:p>
        </p:txBody>
      </p:sp>
      <p:sp>
        <p:nvSpPr>
          <p:cNvPr id="6" name="页脚占位符 4"/>
          <p:cNvSpPr>
            <a:spLocks noGrp="1"/>
          </p:cNvSpPr>
          <p:nvPr>
            <p:ph type="ftr" sz="quarter" idx="11"/>
          </p:nvPr>
        </p:nvSpPr>
        <p:spPr/>
        <p:txBody>
          <a:bodyPr/>
          <a:lstStyle>
            <a:lvl1pPr>
              <a:defRPr/>
            </a:lvl1pPr>
          </a:lstStyle>
          <a:p>
            <a:r>
              <a:rPr lang="zh-CN" altLang="en-US" dirty="0"/>
              <a:t>严谨，务实，协作，创新</a:t>
            </a:r>
          </a:p>
        </p:txBody>
      </p:sp>
      <p:sp>
        <p:nvSpPr>
          <p:cNvPr id="7" name="灯片编号占位符 5"/>
          <p:cNvSpPr>
            <a:spLocks noGrp="1"/>
          </p:cNvSpPr>
          <p:nvPr>
            <p:ph type="sldNum" sz="quarter" idx="12"/>
          </p:nvPr>
        </p:nvSpPr>
        <p:spPr/>
        <p:txBody>
          <a:bodyPr/>
          <a:lstStyle>
            <a:lvl1pPr>
              <a:defRPr/>
            </a:lvl1pPr>
          </a:lstStyle>
          <a:p>
            <a:fld id="{ECBDB473-CB5E-40C8-9DB1-BA969C1655C2}" type="slidenum">
              <a:rPr lang="zh-CN" altLang="en-US"/>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0138" y="2889250"/>
            <a:ext cx="8080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2176463" y="3371850"/>
            <a:ext cx="401161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KSO_ST1"/>
          <p:cNvSpPr>
            <a:spLocks noGrp="1"/>
          </p:cNvSpPr>
          <p:nvPr>
            <p:ph type="title" hasCustomPrompt="1"/>
          </p:nvPr>
        </p:nvSpPr>
        <p:spPr>
          <a:xfrm>
            <a:off x="1687289" y="2153923"/>
            <a:ext cx="4438459" cy="1235075"/>
          </a:xfrm>
        </p:spPr>
        <p:txBody>
          <a:bodyPr>
            <a:normAutofit/>
          </a:bodyPr>
          <a:lstStyle>
            <a:lvl1pPr algn="r">
              <a:defRPr sz="3600"/>
            </a:lvl1pPr>
          </a:lstStyle>
          <a:p>
            <a:r>
              <a:rPr lang="zh-CN" altLang="en-US" noProof="1"/>
              <a:t>此处添加您的标题</a:t>
            </a:r>
            <a:endParaRPr lang="en-US" noProof="1"/>
          </a:p>
        </p:txBody>
      </p:sp>
      <p:sp>
        <p:nvSpPr>
          <p:cNvPr id="3" name="KSO_ST2"/>
          <p:cNvSpPr>
            <a:spLocks noGrp="1"/>
          </p:cNvSpPr>
          <p:nvPr>
            <p:ph type="body" idx="1" hasCustomPrompt="1"/>
          </p:nvPr>
        </p:nvSpPr>
        <p:spPr>
          <a:xfrm>
            <a:off x="1687289" y="3415987"/>
            <a:ext cx="4438459" cy="634472"/>
          </a:xfrm>
        </p:spPr>
        <p:txBody>
          <a:bodyPr>
            <a:normAutofit/>
          </a:bodyPr>
          <a:lstStyle>
            <a:lvl1pPr marL="0" indent="0" algn="r">
              <a:buNone/>
              <a:defRPr sz="1800" baseline="0">
                <a:solidFill>
                  <a:schemeClr val="tx1">
                    <a:lumMod val="60000"/>
                    <a:lumOff val="40000"/>
                  </a:schemeClr>
                </a:solidFill>
                <a:ea typeface="幼圆"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单击此处添加您的副标题</a:t>
            </a:r>
            <a:r>
              <a:rPr lang="en-US" altLang="zh-CN" noProof="1"/>
              <a:t>.</a:t>
            </a:r>
          </a:p>
        </p:txBody>
      </p:sp>
      <p:sp>
        <p:nvSpPr>
          <p:cNvPr id="6" name="日期占位符 3"/>
          <p:cNvSpPr>
            <a:spLocks noGrp="1"/>
          </p:cNvSpPr>
          <p:nvPr>
            <p:ph type="dt" sz="half" idx="10"/>
          </p:nvPr>
        </p:nvSpPr>
        <p:spPr/>
        <p:txBody>
          <a:bodyPr/>
          <a:lstStyle>
            <a:lvl1pPr>
              <a:defRPr/>
            </a:lvl1pPr>
          </a:lstStyle>
          <a:p>
            <a:fld id="{84D24C2E-02F3-4546-9E84-A6972F8239C0}" type="datetime1">
              <a:rPr lang="zh-CN" altLang="en-US" smtClean="0"/>
              <a:t>2018/8/23</a:t>
            </a:fld>
            <a:endParaRPr lang="zh-CN" altLang="en-US"/>
          </a:p>
        </p:txBody>
      </p:sp>
      <p:sp>
        <p:nvSpPr>
          <p:cNvPr id="7" name="页脚占位符 4"/>
          <p:cNvSpPr>
            <a:spLocks noGrp="1"/>
          </p:cNvSpPr>
          <p:nvPr>
            <p:ph type="ftr" sz="quarter" idx="11"/>
          </p:nvPr>
        </p:nvSpPr>
        <p:spPr/>
        <p:txBody>
          <a:bodyPr/>
          <a:lstStyle>
            <a:lvl1pPr>
              <a:defRPr/>
            </a:lvl1pPr>
          </a:lstStyle>
          <a:p>
            <a:r>
              <a:rPr lang="zh-CN" altLang="en-US"/>
              <a:t>严谨，务实，协作，创新</a:t>
            </a:r>
          </a:p>
        </p:txBody>
      </p:sp>
      <p:sp>
        <p:nvSpPr>
          <p:cNvPr id="8" name="灯片编号占位符 5"/>
          <p:cNvSpPr>
            <a:spLocks noGrp="1"/>
          </p:cNvSpPr>
          <p:nvPr>
            <p:ph type="sldNum" sz="quarter" idx="12"/>
          </p:nvPr>
        </p:nvSpPr>
        <p:spPr/>
        <p:txBody>
          <a:bodyPr/>
          <a:lstStyle>
            <a:lvl1pPr>
              <a:defRPr/>
            </a:lvl1pPr>
          </a:lstStyle>
          <a:p>
            <a:fld id="{DA74676B-7ACA-41C6-8455-406D2515D1B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5"/>
          <p:cNvSpPr>
            <a:spLocks noEditPoints="1" noChangeArrowheads="1"/>
          </p:cNvSpPr>
          <p:nvPr userDrawn="1"/>
        </p:nvSpPr>
        <p:spPr bwMode="auto">
          <a:xfrm>
            <a:off x="927100" y="1876425"/>
            <a:ext cx="538163" cy="412750"/>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 name="Freeform 5"/>
          <p:cNvSpPr>
            <a:spLocks noEditPoints="1" noChangeArrowheads="1"/>
          </p:cNvSpPr>
          <p:nvPr userDrawn="1"/>
        </p:nvSpPr>
        <p:spPr bwMode="auto">
          <a:xfrm>
            <a:off x="927100" y="4083050"/>
            <a:ext cx="538163" cy="412750"/>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sz="half" idx="1"/>
          </p:nvPr>
        </p:nvSpPr>
        <p:spPr>
          <a:xfrm>
            <a:off x="1436400" y="1944000"/>
            <a:ext cx="6458400" cy="1713600"/>
          </a:xfrm>
        </p:spPr>
        <p:txBody>
          <a:bodyPr>
            <a:normAutofit/>
          </a:bodyPr>
          <a:lstStyle>
            <a:lvl1pPr marL="0" indent="0" algn="l">
              <a:buFontTx/>
              <a:buNone/>
              <a:defRPr sz="2400">
                <a:solidFill>
                  <a:schemeClr val="tx1"/>
                </a:solidFill>
              </a:defRPr>
            </a:lvl1pPr>
            <a:lvl2pPr marL="575945" indent="0" algn="l">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KSO_BC2"/>
          <p:cNvSpPr>
            <a:spLocks noGrp="1"/>
          </p:cNvSpPr>
          <p:nvPr>
            <p:ph sz="half" idx="2"/>
          </p:nvPr>
        </p:nvSpPr>
        <p:spPr>
          <a:xfrm>
            <a:off x="1436400" y="4165200"/>
            <a:ext cx="6458400" cy="1713600"/>
          </a:xfrm>
        </p:spPr>
        <p:txBody>
          <a:bodyPr>
            <a:normAutofit/>
          </a:bodyPr>
          <a:lstStyle>
            <a:lvl1pPr marL="0" indent="0" algn="l">
              <a:buFontTx/>
              <a:buNone/>
              <a:defRPr sz="2400">
                <a:solidFill>
                  <a:schemeClr val="tx1"/>
                </a:solidFill>
              </a:defRPr>
            </a:lvl1pPr>
            <a:lvl2pPr marL="575945" indent="0" algn="l">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p:cNvSpPr>
            <a:spLocks noGrp="1"/>
          </p:cNvSpPr>
          <p:nvPr>
            <p:ph type="dt" sz="half" idx="10"/>
          </p:nvPr>
        </p:nvSpPr>
        <p:spPr/>
        <p:txBody>
          <a:bodyPr/>
          <a:lstStyle>
            <a:lvl1pPr>
              <a:defRPr/>
            </a:lvl1pPr>
          </a:lstStyle>
          <a:p>
            <a:fld id="{20141EF3-1775-4809-96C3-EC1B654BA6C4}" type="datetime1">
              <a:rPr lang="zh-CN" altLang="en-US" smtClean="0"/>
              <a:t>2018/8/23</a:t>
            </a:fld>
            <a:endParaRPr lang="zh-CN" altLang="en-US"/>
          </a:p>
        </p:txBody>
      </p:sp>
      <p:sp>
        <p:nvSpPr>
          <p:cNvPr id="8" name="页脚占位符 5"/>
          <p:cNvSpPr>
            <a:spLocks noGrp="1"/>
          </p:cNvSpPr>
          <p:nvPr>
            <p:ph type="ftr" sz="quarter" idx="11"/>
          </p:nvPr>
        </p:nvSpPr>
        <p:spPr/>
        <p:txBody>
          <a:bodyPr/>
          <a:lstStyle>
            <a:lvl1pPr>
              <a:defRPr/>
            </a:lvl1pPr>
          </a:lstStyle>
          <a:p>
            <a:r>
              <a:rPr lang="zh-CN" altLang="en-US"/>
              <a:t>严谨，务实，协作，创新</a:t>
            </a:r>
          </a:p>
        </p:txBody>
      </p:sp>
      <p:sp>
        <p:nvSpPr>
          <p:cNvPr id="9" name="灯片编号占位符 6"/>
          <p:cNvSpPr>
            <a:spLocks noGrp="1"/>
          </p:cNvSpPr>
          <p:nvPr>
            <p:ph type="sldNum" sz="quarter" idx="12"/>
          </p:nvPr>
        </p:nvSpPr>
        <p:spPr/>
        <p:txBody>
          <a:bodyPr/>
          <a:lstStyle>
            <a:lvl1pPr>
              <a:defRPr/>
            </a:lvl1pPr>
          </a:lstStyle>
          <a:p>
            <a:fld id="{2E480AF0-E1FC-4358-B821-19AB805CD0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fld id="{B4863B92-EEE8-48C2-BFF5-8EDB16C951C6}" type="datetime1">
              <a:rPr lang="zh-CN" altLang="en-US" smtClean="0"/>
              <a:t>2018/8/23</a:t>
            </a:fld>
            <a:endParaRPr lang="zh-CN" altLang="en-US"/>
          </a:p>
        </p:txBody>
      </p:sp>
      <p:sp>
        <p:nvSpPr>
          <p:cNvPr id="8" name="页脚占位符 4"/>
          <p:cNvSpPr>
            <a:spLocks noGrp="1"/>
          </p:cNvSpPr>
          <p:nvPr>
            <p:ph type="ftr" sz="quarter" idx="11"/>
          </p:nvPr>
        </p:nvSpPr>
        <p:spPr/>
        <p:txBody>
          <a:bodyPr/>
          <a:lstStyle>
            <a:lvl1pPr>
              <a:defRPr/>
            </a:lvl1pPr>
          </a:lstStyle>
          <a:p>
            <a:r>
              <a:rPr lang="zh-CN" altLang="en-US"/>
              <a:t>严谨，务实，协作，创新</a:t>
            </a:r>
          </a:p>
        </p:txBody>
      </p:sp>
      <p:sp>
        <p:nvSpPr>
          <p:cNvPr id="9" name="灯片编号占位符 5"/>
          <p:cNvSpPr>
            <a:spLocks noGrp="1"/>
          </p:cNvSpPr>
          <p:nvPr>
            <p:ph type="sldNum" sz="quarter" idx="12"/>
          </p:nvPr>
        </p:nvSpPr>
        <p:spPr/>
        <p:txBody>
          <a:bodyPr/>
          <a:lstStyle>
            <a:lvl1pPr>
              <a:defRPr/>
            </a:lvl1pPr>
          </a:lstStyle>
          <a:p>
            <a:fld id="{A0C8D70C-FE68-4086-AFE5-7802835DAEB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空心弧 2"/>
          <p:cNvSpPr/>
          <p:nvPr userDrawn="1"/>
        </p:nvSpPr>
        <p:spPr bwMode="auto">
          <a:xfrm rot="7086271">
            <a:off x="5027613" y="2633663"/>
            <a:ext cx="1482725" cy="1482725"/>
          </a:xfrm>
          <a:prstGeom prst="blockArc">
            <a:avLst>
              <a:gd name="adj1" fmla="val 5502533"/>
              <a:gd name="adj2" fmla="val 1980318"/>
              <a:gd name="adj3" fmla="val 1053"/>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spcBef>
                <a:spcPts val="0"/>
              </a:spcBef>
              <a:spcAft>
                <a:spcPts val="0"/>
              </a:spcAft>
              <a:defRPr/>
            </a:pPr>
            <a:endParaRPr lang="zh-CN" altLang="en-US" noProof="1">
              <a:solidFill>
                <a:schemeClr val="tx1"/>
              </a:solidFill>
            </a:endParaRPr>
          </a:p>
        </p:txBody>
      </p:sp>
      <p:sp>
        <p:nvSpPr>
          <p:cNvPr id="2" name="KSO_BT1"/>
          <p:cNvSpPr>
            <a:spLocks noGrp="1"/>
          </p:cNvSpPr>
          <p:nvPr>
            <p:ph type="title" hasCustomPrompt="1"/>
          </p:nvPr>
        </p:nvSpPr>
        <p:spPr>
          <a:xfrm>
            <a:off x="2458800" y="2779200"/>
            <a:ext cx="3931200" cy="1198800"/>
          </a:xfrm>
        </p:spPr>
        <p:txBody>
          <a:bodyPr anchor="t">
            <a:normAutofit/>
          </a:bodyPr>
          <a:lstStyle>
            <a:lvl1pPr>
              <a:defRPr sz="7200" b="0"/>
            </a:lvl1pPr>
          </a:lstStyle>
          <a:p>
            <a:r>
              <a:rPr lang="zh-CN" altLang="en-US" noProof="1"/>
              <a:t>编辑标题</a:t>
            </a:r>
            <a:endParaRPr lang="en-US" noProof="1"/>
          </a:p>
        </p:txBody>
      </p:sp>
      <p:sp>
        <p:nvSpPr>
          <p:cNvPr id="4" name="日期占位符 2"/>
          <p:cNvSpPr>
            <a:spLocks noGrp="1"/>
          </p:cNvSpPr>
          <p:nvPr>
            <p:ph type="dt" sz="half" idx="10"/>
          </p:nvPr>
        </p:nvSpPr>
        <p:spPr/>
        <p:txBody>
          <a:bodyPr/>
          <a:lstStyle>
            <a:lvl1pPr>
              <a:defRPr/>
            </a:lvl1pPr>
          </a:lstStyle>
          <a:p>
            <a:fld id="{825E703D-BA87-4054-BFD2-105D2434CCF9}" type="datetime1">
              <a:rPr lang="zh-CN" altLang="en-US" smtClean="0"/>
              <a:t>2018/8/23</a:t>
            </a:fld>
            <a:endParaRPr lang="zh-CN" altLang="en-US"/>
          </a:p>
        </p:txBody>
      </p:sp>
      <p:sp>
        <p:nvSpPr>
          <p:cNvPr id="5" name="页脚占位符 3"/>
          <p:cNvSpPr>
            <a:spLocks noGrp="1"/>
          </p:cNvSpPr>
          <p:nvPr>
            <p:ph type="ftr" sz="quarter" idx="11"/>
          </p:nvPr>
        </p:nvSpPr>
        <p:spPr/>
        <p:txBody>
          <a:bodyPr/>
          <a:lstStyle>
            <a:lvl1pPr>
              <a:defRPr/>
            </a:lvl1pPr>
          </a:lstStyle>
          <a:p>
            <a:r>
              <a:rPr lang="zh-CN" altLang="en-US"/>
              <a:t>严谨，务实，协作，创新</a:t>
            </a:r>
          </a:p>
        </p:txBody>
      </p:sp>
      <p:sp>
        <p:nvSpPr>
          <p:cNvPr id="6" name="灯片编号占位符 4"/>
          <p:cNvSpPr>
            <a:spLocks noGrp="1"/>
          </p:cNvSpPr>
          <p:nvPr>
            <p:ph type="sldNum" sz="quarter" idx="12"/>
          </p:nvPr>
        </p:nvSpPr>
        <p:spPr/>
        <p:txBody>
          <a:bodyPr/>
          <a:lstStyle>
            <a:lvl1pPr>
              <a:defRPr/>
            </a:lvl1pPr>
          </a:lstStyle>
          <a:p>
            <a:fld id="{359DCF59-5FEF-48BF-AE4E-C25237BD137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l="398" t="1320" b="37274"/>
          <a:stretch>
            <a:fillRect/>
          </a:stretch>
        </p:blipFill>
        <p:spPr bwMode="auto">
          <a:xfrm>
            <a:off x="0" y="0"/>
            <a:ext cx="9142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fld id="{B4675612-E865-4BEF-8DB6-B8F4FC2DF60E}" type="datetime1">
              <a:rPr lang="zh-CN" altLang="en-US" smtClean="0"/>
              <a:t>2018/8/23</a:t>
            </a:fld>
            <a:endParaRPr lang="zh-CN" altLang="en-US"/>
          </a:p>
        </p:txBody>
      </p:sp>
      <p:sp>
        <p:nvSpPr>
          <p:cNvPr id="4" name="页脚占位符 2"/>
          <p:cNvSpPr>
            <a:spLocks noGrp="1"/>
          </p:cNvSpPr>
          <p:nvPr>
            <p:ph type="ftr" sz="quarter" idx="11"/>
          </p:nvPr>
        </p:nvSpPr>
        <p:spPr/>
        <p:txBody>
          <a:bodyPr/>
          <a:lstStyle>
            <a:lvl1pPr>
              <a:defRPr/>
            </a:lvl1pPr>
          </a:lstStyle>
          <a:p>
            <a:r>
              <a:rPr lang="zh-CN" altLang="en-US"/>
              <a:t>严谨，务实，协作，创新</a:t>
            </a:r>
          </a:p>
        </p:txBody>
      </p:sp>
      <p:sp>
        <p:nvSpPr>
          <p:cNvPr id="5" name="灯片编号占位符 3"/>
          <p:cNvSpPr>
            <a:spLocks noGrp="1"/>
          </p:cNvSpPr>
          <p:nvPr>
            <p:ph type="sldNum" sz="quarter" idx="12"/>
          </p:nvPr>
        </p:nvSpPr>
        <p:spPr/>
        <p:txBody>
          <a:bodyPr/>
          <a:lstStyle>
            <a:lvl1pPr>
              <a:defRPr/>
            </a:lvl1pPr>
          </a:lstStyle>
          <a:p>
            <a:fld id="{930C6EB9-EE6D-4568-8842-C06012241F3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Freeform 5"/>
          <p:cNvSpPr>
            <a:spLocks noEditPoints="1" noChangeArrowheads="1"/>
          </p:cNvSpPr>
          <p:nvPr userDrawn="1"/>
        </p:nvSpPr>
        <p:spPr bwMode="auto">
          <a:xfrm>
            <a:off x="914400" y="1731963"/>
            <a:ext cx="819150" cy="619125"/>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idx="1"/>
          </p:nvPr>
        </p:nvSpPr>
        <p:spPr>
          <a:xfrm>
            <a:off x="1742400" y="1944000"/>
            <a:ext cx="6458400" cy="3960000"/>
          </a:xfrm>
        </p:spPr>
        <p:txBody>
          <a:bodyPr>
            <a:normAutofit/>
          </a:bodyPr>
          <a:lstStyle>
            <a:lvl1pPr marL="0" indent="0" algn="l">
              <a:lnSpc>
                <a:spcPct val="170000"/>
              </a:lnSpc>
              <a:spcBef>
                <a:spcPts val="600"/>
              </a:spcBef>
              <a:buFontTx/>
              <a:buNone/>
              <a:defRPr sz="2400">
                <a:solidFill>
                  <a:schemeClr val="tx1"/>
                </a:solidFill>
              </a:defRPr>
            </a:lvl1pPr>
            <a:lvl2pPr marL="575945" indent="0" algn="l">
              <a:buFontTx/>
              <a:buNone/>
              <a:defRPr sz="2000">
                <a:solidFill>
                  <a:schemeClr val="tx1"/>
                </a:solidFill>
              </a:defRPr>
            </a:lvl2pPr>
            <a:lvl3pPr marL="914400" indent="0">
              <a:buFontTx/>
              <a:buNone/>
              <a:defRPr sz="1800"/>
            </a:lvl3pPr>
            <a:lvl4pPr marL="1371600" indent="0">
              <a:buFontTx/>
              <a:buNone/>
              <a:defRPr sz="1800"/>
            </a:lvl4pPr>
            <a:lvl5pPr marL="1828800" indent="0">
              <a:buFontTx/>
              <a:buNone/>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fld id="{13C260C6-B1DF-45E7-8741-60CE37AA0F4A}" type="datetime1">
              <a:rPr lang="zh-CN" altLang="en-US" smtClean="0"/>
              <a:t>2018/8/23</a:t>
            </a:fld>
            <a:endParaRPr lang="zh-CN" altLang="en-US" dirty="0"/>
          </a:p>
        </p:txBody>
      </p:sp>
      <p:sp>
        <p:nvSpPr>
          <p:cNvPr id="7" name="灯片编号占位符 5"/>
          <p:cNvSpPr>
            <a:spLocks noGrp="1"/>
          </p:cNvSpPr>
          <p:nvPr>
            <p:ph type="sldNum" sz="quarter" idx="12"/>
          </p:nvPr>
        </p:nvSpPr>
        <p:spPr/>
        <p:txBody>
          <a:bodyPr/>
          <a:lstStyle>
            <a:lvl1pPr>
              <a:defRPr/>
            </a:lvl1pPr>
          </a:lstStyle>
          <a:p>
            <a:fld id="{ECBDB473-CB5E-40C8-9DB1-BA969C1655C2}" type="slidenum">
              <a:rPr lang="zh-CN" altLang="en-US"/>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r>
              <a:rPr lang="zh-CN" altLang="en-US" noProof="1"/>
              <a:t>单击此处编辑母版标题样式</a:t>
            </a:r>
            <a:endParaRPr lang="en-US" noProof="1"/>
          </a:p>
        </p:txBody>
      </p:sp>
      <p:sp>
        <p:nvSpPr>
          <p:cNvPr id="3" name="KSO_BC1"/>
          <p:cNvSpPr>
            <a:spLocks noGrp="1" noChangeAspect="1"/>
          </p:cNvSpPr>
          <p:nvPr>
            <p:ph type="pic" idx="1"/>
          </p:nvPr>
        </p:nvSpPr>
        <p:spPr>
          <a:xfrm>
            <a:off x="4082125"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1"/>
              <a:t>单击图标添加图片</a:t>
            </a:r>
            <a:endParaRPr lang="en-US" noProof="1"/>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a:defRPr/>
            </a:lvl1pPr>
          </a:lstStyle>
          <a:p>
            <a:fld id="{B8852694-8C1D-425C-B11F-72D41E442C6F}" type="datetime1">
              <a:rPr lang="zh-CN" altLang="en-US" smtClean="0"/>
              <a:t>2018/8/23</a:t>
            </a:fld>
            <a:endParaRPr lang="zh-CN" altLang="en-US"/>
          </a:p>
        </p:txBody>
      </p:sp>
      <p:sp>
        <p:nvSpPr>
          <p:cNvPr id="6" name="页脚占位符 5"/>
          <p:cNvSpPr>
            <a:spLocks noGrp="1"/>
          </p:cNvSpPr>
          <p:nvPr>
            <p:ph type="ftr" sz="quarter" idx="11"/>
          </p:nvPr>
        </p:nvSpPr>
        <p:spPr/>
        <p:txBody>
          <a:bodyPr/>
          <a:lstStyle>
            <a:lvl1pPr>
              <a:defRPr/>
            </a:lvl1pPr>
          </a:lstStyle>
          <a:p>
            <a:r>
              <a:rPr lang="zh-CN" altLang="en-US"/>
              <a:t>严谨，务实，协作，创新</a:t>
            </a:r>
          </a:p>
        </p:txBody>
      </p:sp>
      <p:sp>
        <p:nvSpPr>
          <p:cNvPr id="7" name="灯片编号占位符 6"/>
          <p:cNvSpPr>
            <a:spLocks noGrp="1"/>
          </p:cNvSpPr>
          <p:nvPr>
            <p:ph type="sldNum" sz="quarter" idx="12"/>
          </p:nvPr>
        </p:nvSpPr>
        <p:spPr/>
        <p:txBody>
          <a:bodyPr/>
          <a:lstStyle>
            <a:lvl1pPr>
              <a:defRPr/>
            </a:lvl1pPr>
          </a:lstStyle>
          <a:p>
            <a:fld id="{47861EF5-F32D-4039-9A72-70454F0700E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AA3FC1FD-685E-4E78-ABCE-34C710D3A544}" type="datetime1">
              <a:rPr lang="zh-CN" altLang="en-US" smtClean="0"/>
              <a:t>2018/8/23</a:t>
            </a:fld>
            <a:endParaRPr lang="zh-CN" altLang="en-US"/>
          </a:p>
        </p:txBody>
      </p:sp>
      <p:sp>
        <p:nvSpPr>
          <p:cNvPr id="5" name="页脚占位符 4"/>
          <p:cNvSpPr>
            <a:spLocks noGrp="1"/>
          </p:cNvSpPr>
          <p:nvPr>
            <p:ph type="ftr" sz="quarter" idx="11"/>
          </p:nvPr>
        </p:nvSpPr>
        <p:spPr/>
        <p:txBody>
          <a:bodyPr/>
          <a:lstStyle>
            <a:lvl1pPr>
              <a:defRPr/>
            </a:lvl1pPr>
          </a:lstStyle>
          <a:p>
            <a:r>
              <a:rPr lang="zh-CN" altLang="en-US"/>
              <a:t>严谨，务实，协作，创新</a:t>
            </a:r>
          </a:p>
        </p:txBody>
      </p:sp>
      <p:sp>
        <p:nvSpPr>
          <p:cNvPr id="6" name="灯片编号占位符 5"/>
          <p:cNvSpPr>
            <a:spLocks noGrp="1"/>
          </p:cNvSpPr>
          <p:nvPr>
            <p:ph type="sldNum" sz="quarter" idx="12"/>
          </p:nvPr>
        </p:nvSpPr>
        <p:spPr/>
        <p:txBody>
          <a:bodyPr/>
          <a:lstStyle>
            <a:lvl1pPr>
              <a:defRPr/>
            </a:lvl1pPr>
          </a:lstStyle>
          <a:p>
            <a:fld id="{7F1D4E7C-F814-4770-98E8-50DB24162DD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内容占位符 7"/>
          <p:cNvSpPr>
            <a:spLocks noGrp="1"/>
          </p:cNvSpPr>
          <p:nvPr>
            <p:ph sz="quarter" idx="13"/>
          </p:nvPr>
        </p:nvSpPr>
        <p:spPr>
          <a:xfrm>
            <a:off x="628650" y="571502"/>
            <a:ext cx="7886701" cy="5649913"/>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4"/>
          </p:nvPr>
        </p:nvSpPr>
        <p:spPr/>
        <p:txBody>
          <a:bodyPr/>
          <a:lstStyle>
            <a:lvl1pPr>
              <a:defRPr/>
            </a:lvl1pPr>
          </a:lstStyle>
          <a:p>
            <a:fld id="{6E907C00-31B1-469B-AB0B-844BEE3ED6A9}" type="datetime1">
              <a:rPr lang="zh-CN" altLang="en-US" smtClean="0"/>
              <a:t>2018/8/23</a:t>
            </a:fld>
            <a:endParaRPr lang="zh-CN" altLang="en-US"/>
          </a:p>
        </p:txBody>
      </p:sp>
      <p:sp>
        <p:nvSpPr>
          <p:cNvPr id="4" name="页脚占位符 3"/>
          <p:cNvSpPr>
            <a:spLocks noGrp="1"/>
          </p:cNvSpPr>
          <p:nvPr>
            <p:ph type="ftr" sz="quarter" idx="15"/>
          </p:nvPr>
        </p:nvSpPr>
        <p:spPr/>
        <p:txBody>
          <a:bodyPr/>
          <a:lstStyle>
            <a:lvl1pPr>
              <a:defRPr/>
            </a:lvl1pPr>
          </a:lstStyle>
          <a:p>
            <a:r>
              <a:rPr lang="zh-CN" altLang="en-US"/>
              <a:t>严谨，务实，协作，创新</a:t>
            </a:r>
          </a:p>
        </p:txBody>
      </p:sp>
      <p:sp>
        <p:nvSpPr>
          <p:cNvPr id="5" name="灯片编号占位符 4"/>
          <p:cNvSpPr>
            <a:spLocks noGrp="1"/>
          </p:cNvSpPr>
          <p:nvPr>
            <p:ph type="sldNum" sz="quarter" idx="16"/>
          </p:nvPr>
        </p:nvSpPr>
        <p:spPr/>
        <p:txBody>
          <a:bodyPr/>
          <a:lstStyle>
            <a:lvl1pPr>
              <a:defRPr/>
            </a:lvl1pPr>
          </a:lstStyle>
          <a:p>
            <a:fld id="{D73ADA19-2B14-4E96-B95C-898DC381FB6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结束页">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06151" y="2923352"/>
            <a:ext cx="3945731" cy="1209562"/>
          </a:xfrm>
        </p:spPr>
        <p:txBody>
          <a:bodyPr anchor="ctr">
            <a:spAutoFit/>
          </a:bodyPr>
          <a:lstStyle>
            <a:lvl1pPr marL="0" indent="0" algn="ctr">
              <a:buNone/>
              <a:defRPr sz="6600" b="1">
                <a:solidFill>
                  <a:schemeClr val="bg1"/>
                </a:solidFill>
                <a:latin typeface="微软雅黑" panose="020B0503020204020204" charset="-122"/>
                <a:ea typeface="微软雅黑" panose="020B0503020204020204" charset="-122"/>
              </a:defRPr>
            </a:lvl1pPr>
          </a:lstStyle>
          <a:p>
            <a:pPr lvl="0"/>
            <a:r>
              <a:rPr lang="en-US" altLang="zh-CN" dirty="0"/>
              <a:t>THANKS</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图片 8"/>
          <p:cNvPicPr>
            <a:picLocks noChangeAspect="1" noChangeArrowheads="1"/>
          </p:cNvPicPr>
          <p:nvPr/>
        </p:nvPicPr>
        <p:blipFill>
          <a:blip r:embed="rId2">
            <a:extLst>
              <a:ext uri="{28A0092B-C50C-407E-A947-70E740481C1C}">
                <a14:useLocalDpi xmlns:a14="http://schemas.microsoft.com/office/drawing/2010/main" val="0"/>
              </a:ext>
            </a:extLst>
          </a:blip>
          <a:srcRect l="398" t="2922" b="22682"/>
          <a:stretch>
            <a:fillRect/>
          </a:stretch>
        </p:blipFill>
        <p:spPr bwMode="auto">
          <a:xfrm>
            <a:off x="0" y="0"/>
            <a:ext cx="9144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CT2"/>
          <p:cNvSpPr>
            <a:spLocks noGrp="1"/>
          </p:cNvSpPr>
          <p:nvPr>
            <p:ph type="subTitle" idx="1" hasCustomPrompt="1"/>
          </p:nvPr>
        </p:nvSpPr>
        <p:spPr>
          <a:xfrm>
            <a:off x="1062447" y="5825067"/>
            <a:ext cx="7061315" cy="375437"/>
          </a:xfrm>
          <a:noFill/>
        </p:spPr>
        <p:txBody>
          <a:bodyPr>
            <a:normAutofit/>
          </a:bodyPr>
          <a:lstStyle>
            <a:lvl1pPr marL="0" indent="0" algn="ctr">
              <a:buNone/>
              <a:defRPr sz="1800" baseline="0">
                <a:solidFill>
                  <a:schemeClr val="tx1">
                    <a:lumMod val="60000"/>
                    <a:lumOff val="40000"/>
                  </a:schemeClr>
                </a:solidFill>
                <a:ea typeface="黑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单击此处添加您的副标题</a:t>
            </a:r>
          </a:p>
        </p:txBody>
      </p:sp>
      <p:sp>
        <p:nvSpPr>
          <p:cNvPr id="7" name="KSO_CT1"/>
          <p:cNvSpPr>
            <a:spLocks noGrp="1"/>
          </p:cNvSpPr>
          <p:nvPr>
            <p:ph type="title" hasCustomPrompt="1"/>
          </p:nvPr>
        </p:nvSpPr>
        <p:spPr>
          <a:xfrm>
            <a:off x="1062447" y="5106901"/>
            <a:ext cx="7061315" cy="699594"/>
          </a:xfrm>
        </p:spPr>
        <p:txBody>
          <a:bodyPr>
            <a:normAutofit/>
          </a:bodyPr>
          <a:lstStyle>
            <a:lvl1pPr algn="ctr">
              <a:defRPr sz="4000" baseline="0">
                <a:gradFill flip="none" rotWithShape="1">
                  <a:gsLst>
                    <a:gs pos="0">
                      <a:schemeClr val="accent1"/>
                    </a:gs>
                    <a:gs pos="50000">
                      <a:schemeClr val="accent2">
                        <a:lumMod val="75000"/>
                      </a:schemeClr>
                    </a:gs>
                    <a:gs pos="100000">
                      <a:schemeClr val="accent2">
                        <a:lumMod val="50000"/>
                        <a:shade val="100000"/>
                        <a:satMod val="115000"/>
                      </a:schemeClr>
                    </a:gs>
                  </a:gsLst>
                  <a:path path="circle">
                    <a:fillToRect l="50000" t="50000" r="50000" b="50000"/>
                  </a:path>
                  <a:tileRect/>
                </a:gradFill>
                <a:ea typeface="黑体" panose="02010609060101010101" pitchFamily="49" charset="-122"/>
              </a:defRPr>
            </a:lvl1pPr>
          </a:lstStyle>
          <a:p>
            <a:r>
              <a:rPr lang="zh-CN" altLang="en-US" noProof="1"/>
              <a:t>单击此处添加您的标题</a:t>
            </a:r>
          </a:p>
        </p:txBody>
      </p:sp>
      <p:sp>
        <p:nvSpPr>
          <p:cNvPr id="5" name="日期占位符 1"/>
          <p:cNvSpPr>
            <a:spLocks noGrp="1"/>
          </p:cNvSpPr>
          <p:nvPr>
            <p:ph type="dt" sz="half" idx="10"/>
          </p:nvPr>
        </p:nvSpPr>
        <p:spPr/>
        <p:txBody>
          <a:bodyPr/>
          <a:lstStyle>
            <a:lvl1pPr>
              <a:defRPr/>
            </a:lvl1pPr>
          </a:lstStyle>
          <a:p>
            <a:fld id="{1E29AB2C-833C-432A-AFAB-23BEF149EED3}" type="datetime1">
              <a:rPr lang="zh-CN" altLang="en-US" smtClean="0"/>
              <a:t>2018/8/23</a:t>
            </a:fld>
            <a:endParaRPr lang="zh-CN" altLang="en-US"/>
          </a:p>
        </p:txBody>
      </p:sp>
      <p:sp>
        <p:nvSpPr>
          <p:cNvPr id="6" name="页脚占位符 3"/>
          <p:cNvSpPr>
            <a:spLocks noGrp="1"/>
          </p:cNvSpPr>
          <p:nvPr>
            <p:ph type="ftr" sz="quarter" idx="11"/>
          </p:nvPr>
        </p:nvSpPr>
        <p:spPr/>
        <p:txBody>
          <a:bodyPr/>
          <a:lstStyle>
            <a:lvl1pPr>
              <a:defRPr/>
            </a:lvl1pPr>
          </a:lstStyle>
          <a:p>
            <a:r>
              <a:rPr lang="zh-CN" altLang="en-US" dirty="0"/>
              <a:t>严谨，务实，协作，创新</a:t>
            </a:r>
          </a:p>
        </p:txBody>
      </p:sp>
      <p:sp>
        <p:nvSpPr>
          <p:cNvPr id="8" name="灯片编号占位符 4"/>
          <p:cNvSpPr>
            <a:spLocks noGrp="1"/>
          </p:cNvSpPr>
          <p:nvPr>
            <p:ph type="sldNum" sz="quarter" idx="12"/>
          </p:nvPr>
        </p:nvSpPr>
        <p:spPr/>
        <p:txBody>
          <a:bodyPr/>
          <a:lstStyle>
            <a:lvl1pPr>
              <a:defRPr/>
            </a:lvl1pPr>
          </a:lstStyle>
          <a:p>
            <a:fld id="{D4D1E8BC-83D1-49E0-AB03-0516A5952BE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Freeform 5"/>
          <p:cNvSpPr>
            <a:spLocks noEditPoints="1" noChangeArrowheads="1"/>
          </p:cNvSpPr>
          <p:nvPr userDrawn="1"/>
        </p:nvSpPr>
        <p:spPr bwMode="auto">
          <a:xfrm>
            <a:off x="914400" y="1731963"/>
            <a:ext cx="819150" cy="619125"/>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idx="1"/>
          </p:nvPr>
        </p:nvSpPr>
        <p:spPr>
          <a:xfrm>
            <a:off x="1742400" y="1944000"/>
            <a:ext cx="6458400" cy="3960000"/>
          </a:xfrm>
        </p:spPr>
        <p:txBody>
          <a:bodyPr>
            <a:normAutofit/>
          </a:bodyPr>
          <a:lstStyle>
            <a:lvl1pPr marL="0" indent="0" algn="l">
              <a:lnSpc>
                <a:spcPct val="170000"/>
              </a:lnSpc>
              <a:spcBef>
                <a:spcPts val="600"/>
              </a:spcBef>
              <a:buFontTx/>
              <a:buNone/>
              <a:defRPr sz="2400">
                <a:solidFill>
                  <a:schemeClr val="tx1"/>
                </a:solidFill>
              </a:defRPr>
            </a:lvl1pPr>
            <a:lvl2pPr marL="575945" indent="0" algn="l">
              <a:buFontTx/>
              <a:buNone/>
              <a:defRPr sz="2000">
                <a:solidFill>
                  <a:schemeClr val="tx1"/>
                </a:solidFill>
              </a:defRPr>
            </a:lvl2pPr>
            <a:lvl3pPr marL="914400" indent="0">
              <a:buFontTx/>
              <a:buNone/>
              <a:defRPr sz="1800"/>
            </a:lvl3pPr>
            <a:lvl4pPr marL="1371600" indent="0">
              <a:buFontTx/>
              <a:buNone/>
              <a:defRPr sz="1800"/>
            </a:lvl4pPr>
            <a:lvl5pPr marL="1828800" indent="0">
              <a:buFontTx/>
              <a:buNone/>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fld id="{13C260C6-B1DF-45E7-8741-60CE37AA0F4A}" type="datetime1">
              <a:rPr lang="zh-CN" altLang="en-US" smtClean="0"/>
              <a:t>2018/8/23</a:t>
            </a:fld>
            <a:endParaRPr lang="zh-CN" altLang="en-US" dirty="0"/>
          </a:p>
        </p:txBody>
      </p:sp>
      <p:sp>
        <p:nvSpPr>
          <p:cNvPr id="6" name="页脚占位符 4"/>
          <p:cNvSpPr>
            <a:spLocks noGrp="1"/>
          </p:cNvSpPr>
          <p:nvPr>
            <p:ph type="ftr" sz="quarter" idx="11"/>
          </p:nvPr>
        </p:nvSpPr>
        <p:spPr/>
        <p:txBody>
          <a:bodyPr/>
          <a:lstStyle>
            <a:lvl1pPr>
              <a:defRPr/>
            </a:lvl1pPr>
          </a:lstStyle>
          <a:p>
            <a:r>
              <a:rPr lang="zh-CN" altLang="en-US" dirty="0"/>
              <a:t>严谨，务实，协作，创新</a:t>
            </a:r>
          </a:p>
        </p:txBody>
      </p:sp>
      <p:sp>
        <p:nvSpPr>
          <p:cNvPr id="7" name="灯片编号占位符 5"/>
          <p:cNvSpPr>
            <a:spLocks noGrp="1"/>
          </p:cNvSpPr>
          <p:nvPr>
            <p:ph type="sldNum" sz="quarter" idx="12"/>
          </p:nvPr>
        </p:nvSpPr>
        <p:spPr/>
        <p:txBody>
          <a:bodyPr/>
          <a:lstStyle>
            <a:lvl1pPr>
              <a:defRPr/>
            </a:lvl1pPr>
          </a:lstStyle>
          <a:p>
            <a:fld id="{ECBDB473-CB5E-40C8-9DB1-BA969C1655C2}" type="slidenum">
              <a:rPr lang="zh-CN" altLang="en-US"/>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0138" y="2889250"/>
            <a:ext cx="8080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2176463" y="3371850"/>
            <a:ext cx="401161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KSO_ST1"/>
          <p:cNvSpPr>
            <a:spLocks noGrp="1"/>
          </p:cNvSpPr>
          <p:nvPr>
            <p:ph type="title" hasCustomPrompt="1"/>
          </p:nvPr>
        </p:nvSpPr>
        <p:spPr>
          <a:xfrm>
            <a:off x="1687289" y="2153923"/>
            <a:ext cx="4438459" cy="1235075"/>
          </a:xfrm>
        </p:spPr>
        <p:txBody>
          <a:bodyPr>
            <a:normAutofit/>
          </a:bodyPr>
          <a:lstStyle>
            <a:lvl1pPr algn="r">
              <a:defRPr sz="3600"/>
            </a:lvl1pPr>
          </a:lstStyle>
          <a:p>
            <a:r>
              <a:rPr lang="zh-CN" altLang="en-US" noProof="1"/>
              <a:t>此处添加您的标题</a:t>
            </a:r>
            <a:endParaRPr lang="en-US" noProof="1"/>
          </a:p>
        </p:txBody>
      </p:sp>
      <p:sp>
        <p:nvSpPr>
          <p:cNvPr id="3" name="KSO_ST2"/>
          <p:cNvSpPr>
            <a:spLocks noGrp="1"/>
          </p:cNvSpPr>
          <p:nvPr>
            <p:ph type="body" idx="1" hasCustomPrompt="1"/>
          </p:nvPr>
        </p:nvSpPr>
        <p:spPr>
          <a:xfrm>
            <a:off x="1687289" y="3415987"/>
            <a:ext cx="4438459" cy="634472"/>
          </a:xfrm>
        </p:spPr>
        <p:txBody>
          <a:bodyPr>
            <a:normAutofit/>
          </a:bodyPr>
          <a:lstStyle>
            <a:lvl1pPr marL="0" indent="0" algn="r">
              <a:buNone/>
              <a:defRPr sz="1800" baseline="0">
                <a:solidFill>
                  <a:schemeClr val="tx1">
                    <a:lumMod val="60000"/>
                    <a:lumOff val="40000"/>
                  </a:schemeClr>
                </a:solidFill>
                <a:ea typeface="幼圆"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单击此处添加您的副标题</a:t>
            </a:r>
            <a:r>
              <a:rPr lang="en-US" altLang="zh-CN" noProof="1"/>
              <a:t>.</a:t>
            </a:r>
          </a:p>
        </p:txBody>
      </p:sp>
      <p:sp>
        <p:nvSpPr>
          <p:cNvPr id="6" name="日期占位符 3"/>
          <p:cNvSpPr>
            <a:spLocks noGrp="1"/>
          </p:cNvSpPr>
          <p:nvPr>
            <p:ph type="dt" sz="half" idx="10"/>
          </p:nvPr>
        </p:nvSpPr>
        <p:spPr/>
        <p:txBody>
          <a:bodyPr/>
          <a:lstStyle>
            <a:lvl1pPr>
              <a:defRPr/>
            </a:lvl1pPr>
          </a:lstStyle>
          <a:p>
            <a:fld id="{84D24C2E-02F3-4546-9E84-A6972F8239C0}" type="datetime1">
              <a:rPr lang="zh-CN" altLang="en-US" smtClean="0"/>
              <a:t>2018/8/23</a:t>
            </a:fld>
            <a:endParaRPr lang="zh-CN" altLang="en-US"/>
          </a:p>
        </p:txBody>
      </p:sp>
      <p:sp>
        <p:nvSpPr>
          <p:cNvPr id="7" name="页脚占位符 4"/>
          <p:cNvSpPr>
            <a:spLocks noGrp="1"/>
          </p:cNvSpPr>
          <p:nvPr>
            <p:ph type="ftr" sz="quarter" idx="11"/>
          </p:nvPr>
        </p:nvSpPr>
        <p:spPr/>
        <p:txBody>
          <a:bodyPr/>
          <a:lstStyle>
            <a:lvl1pPr>
              <a:defRPr/>
            </a:lvl1pPr>
          </a:lstStyle>
          <a:p>
            <a:r>
              <a:rPr lang="zh-CN" altLang="en-US"/>
              <a:t>严谨，务实，协作，创新</a:t>
            </a:r>
          </a:p>
        </p:txBody>
      </p:sp>
      <p:sp>
        <p:nvSpPr>
          <p:cNvPr id="8" name="灯片编号占位符 5"/>
          <p:cNvSpPr>
            <a:spLocks noGrp="1"/>
          </p:cNvSpPr>
          <p:nvPr>
            <p:ph type="sldNum" sz="quarter" idx="12"/>
          </p:nvPr>
        </p:nvSpPr>
        <p:spPr/>
        <p:txBody>
          <a:bodyPr/>
          <a:lstStyle>
            <a:lvl1pPr>
              <a:defRPr/>
            </a:lvl1pPr>
          </a:lstStyle>
          <a:p>
            <a:fld id="{DA74676B-7ACA-41C6-8455-406D2515D1B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5"/>
          <p:cNvSpPr>
            <a:spLocks noEditPoints="1" noChangeArrowheads="1"/>
          </p:cNvSpPr>
          <p:nvPr userDrawn="1"/>
        </p:nvSpPr>
        <p:spPr bwMode="auto">
          <a:xfrm>
            <a:off x="927100" y="1876425"/>
            <a:ext cx="538163" cy="412750"/>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 name="Freeform 5"/>
          <p:cNvSpPr>
            <a:spLocks noEditPoints="1" noChangeArrowheads="1"/>
          </p:cNvSpPr>
          <p:nvPr userDrawn="1"/>
        </p:nvSpPr>
        <p:spPr bwMode="auto">
          <a:xfrm>
            <a:off x="927100" y="4083050"/>
            <a:ext cx="538163" cy="412750"/>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sz="half" idx="1"/>
          </p:nvPr>
        </p:nvSpPr>
        <p:spPr>
          <a:xfrm>
            <a:off x="1436400" y="1944000"/>
            <a:ext cx="6458400" cy="1713600"/>
          </a:xfrm>
        </p:spPr>
        <p:txBody>
          <a:bodyPr>
            <a:normAutofit/>
          </a:bodyPr>
          <a:lstStyle>
            <a:lvl1pPr marL="0" indent="0" algn="l">
              <a:buFontTx/>
              <a:buNone/>
              <a:defRPr sz="2400">
                <a:solidFill>
                  <a:schemeClr val="tx1"/>
                </a:solidFill>
              </a:defRPr>
            </a:lvl1pPr>
            <a:lvl2pPr marL="575945" indent="0" algn="l">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KSO_BC2"/>
          <p:cNvSpPr>
            <a:spLocks noGrp="1"/>
          </p:cNvSpPr>
          <p:nvPr>
            <p:ph sz="half" idx="2"/>
          </p:nvPr>
        </p:nvSpPr>
        <p:spPr>
          <a:xfrm>
            <a:off x="1436400" y="4165200"/>
            <a:ext cx="6458400" cy="1713600"/>
          </a:xfrm>
        </p:spPr>
        <p:txBody>
          <a:bodyPr>
            <a:normAutofit/>
          </a:bodyPr>
          <a:lstStyle>
            <a:lvl1pPr marL="0" indent="0" algn="l">
              <a:buFontTx/>
              <a:buNone/>
              <a:defRPr sz="2400">
                <a:solidFill>
                  <a:schemeClr val="tx1"/>
                </a:solidFill>
              </a:defRPr>
            </a:lvl1pPr>
            <a:lvl2pPr marL="575945" indent="0" algn="l">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p:cNvSpPr>
            <a:spLocks noGrp="1"/>
          </p:cNvSpPr>
          <p:nvPr>
            <p:ph type="dt" sz="half" idx="10"/>
          </p:nvPr>
        </p:nvSpPr>
        <p:spPr/>
        <p:txBody>
          <a:bodyPr/>
          <a:lstStyle>
            <a:lvl1pPr>
              <a:defRPr/>
            </a:lvl1pPr>
          </a:lstStyle>
          <a:p>
            <a:fld id="{20141EF3-1775-4809-96C3-EC1B654BA6C4}" type="datetime1">
              <a:rPr lang="zh-CN" altLang="en-US" smtClean="0"/>
              <a:t>2018/8/23</a:t>
            </a:fld>
            <a:endParaRPr lang="zh-CN" altLang="en-US"/>
          </a:p>
        </p:txBody>
      </p:sp>
      <p:sp>
        <p:nvSpPr>
          <p:cNvPr id="8" name="页脚占位符 5"/>
          <p:cNvSpPr>
            <a:spLocks noGrp="1"/>
          </p:cNvSpPr>
          <p:nvPr>
            <p:ph type="ftr" sz="quarter" idx="11"/>
          </p:nvPr>
        </p:nvSpPr>
        <p:spPr/>
        <p:txBody>
          <a:bodyPr/>
          <a:lstStyle>
            <a:lvl1pPr>
              <a:defRPr/>
            </a:lvl1pPr>
          </a:lstStyle>
          <a:p>
            <a:r>
              <a:rPr lang="zh-CN" altLang="en-US"/>
              <a:t>严谨，务实，协作，创新</a:t>
            </a:r>
          </a:p>
        </p:txBody>
      </p:sp>
      <p:sp>
        <p:nvSpPr>
          <p:cNvPr id="9" name="灯片编号占位符 6"/>
          <p:cNvSpPr>
            <a:spLocks noGrp="1"/>
          </p:cNvSpPr>
          <p:nvPr>
            <p:ph type="sldNum" sz="quarter" idx="12"/>
          </p:nvPr>
        </p:nvSpPr>
        <p:spPr/>
        <p:txBody>
          <a:bodyPr/>
          <a:lstStyle>
            <a:lvl1pPr>
              <a:defRPr/>
            </a:lvl1pPr>
          </a:lstStyle>
          <a:p>
            <a:fld id="{2E480AF0-E1FC-4358-B821-19AB805CD0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fld id="{B4863B92-EEE8-48C2-BFF5-8EDB16C951C6}" type="datetime1">
              <a:rPr lang="zh-CN" altLang="en-US" smtClean="0"/>
              <a:t>2018/8/23</a:t>
            </a:fld>
            <a:endParaRPr lang="zh-CN" altLang="en-US"/>
          </a:p>
        </p:txBody>
      </p:sp>
      <p:sp>
        <p:nvSpPr>
          <p:cNvPr id="8" name="页脚占位符 4"/>
          <p:cNvSpPr>
            <a:spLocks noGrp="1"/>
          </p:cNvSpPr>
          <p:nvPr>
            <p:ph type="ftr" sz="quarter" idx="11"/>
          </p:nvPr>
        </p:nvSpPr>
        <p:spPr/>
        <p:txBody>
          <a:bodyPr/>
          <a:lstStyle>
            <a:lvl1pPr>
              <a:defRPr/>
            </a:lvl1pPr>
          </a:lstStyle>
          <a:p>
            <a:r>
              <a:rPr lang="zh-CN" altLang="en-US"/>
              <a:t>严谨，务实，协作，创新</a:t>
            </a:r>
          </a:p>
        </p:txBody>
      </p:sp>
      <p:sp>
        <p:nvSpPr>
          <p:cNvPr id="9" name="灯片编号占位符 5"/>
          <p:cNvSpPr>
            <a:spLocks noGrp="1"/>
          </p:cNvSpPr>
          <p:nvPr>
            <p:ph type="sldNum" sz="quarter" idx="12"/>
          </p:nvPr>
        </p:nvSpPr>
        <p:spPr/>
        <p:txBody>
          <a:bodyPr/>
          <a:lstStyle>
            <a:lvl1pPr>
              <a:defRPr/>
            </a:lvl1pPr>
          </a:lstStyle>
          <a:p>
            <a:fld id="{A0C8D70C-FE68-4086-AFE5-7802835DAEB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空心弧 2"/>
          <p:cNvSpPr/>
          <p:nvPr userDrawn="1"/>
        </p:nvSpPr>
        <p:spPr bwMode="auto">
          <a:xfrm rot="7086271">
            <a:off x="5027613" y="2633663"/>
            <a:ext cx="1482725" cy="1482725"/>
          </a:xfrm>
          <a:prstGeom prst="blockArc">
            <a:avLst>
              <a:gd name="adj1" fmla="val 5502533"/>
              <a:gd name="adj2" fmla="val 1980318"/>
              <a:gd name="adj3" fmla="val 1053"/>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spcBef>
                <a:spcPts val="0"/>
              </a:spcBef>
              <a:spcAft>
                <a:spcPts val="0"/>
              </a:spcAft>
              <a:defRPr/>
            </a:pPr>
            <a:endParaRPr lang="zh-CN" altLang="en-US" noProof="1">
              <a:solidFill>
                <a:schemeClr val="tx1"/>
              </a:solidFill>
            </a:endParaRPr>
          </a:p>
        </p:txBody>
      </p:sp>
      <p:sp>
        <p:nvSpPr>
          <p:cNvPr id="2" name="KSO_BT1"/>
          <p:cNvSpPr>
            <a:spLocks noGrp="1"/>
          </p:cNvSpPr>
          <p:nvPr>
            <p:ph type="title" hasCustomPrompt="1"/>
          </p:nvPr>
        </p:nvSpPr>
        <p:spPr>
          <a:xfrm>
            <a:off x="2458800" y="2779200"/>
            <a:ext cx="3931200" cy="1198800"/>
          </a:xfrm>
        </p:spPr>
        <p:txBody>
          <a:bodyPr anchor="t">
            <a:normAutofit/>
          </a:bodyPr>
          <a:lstStyle>
            <a:lvl1pPr>
              <a:defRPr sz="7200" b="0"/>
            </a:lvl1pPr>
          </a:lstStyle>
          <a:p>
            <a:r>
              <a:rPr lang="zh-CN" altLang="en-US" noProof="1"/>
              <a:t>编辑标题</a:t>
            </a:r>
            <a:endParaRPr lang="en-US" noProof="1"/>
          </a:p>
        </p:txBody>
      </p:sp>
      <p:sp>
        <p:nvSpPr>
          <p:cNvPr id="4" name="日期占位符 2"/>
          <p:cNvSpPr>
            <a:spLocks noGrp="1"/>
          </p:cNvSpPr>
          <p:nvPr>
            <p:ph type="dt" sz="half" idx="10"/>
          </p:nvPr>
        </p:nvSpPr>
        <p:spPr/>
        <p:txBody>
          <a:bodyPr/>
          <a:lstStyle>
            <a:lvl1pPr>
              <a:defRPr/>
            </a:lvl1pPr>
          </a:lstStyle>
          <a:p>
            <a:fld id="{825E703D-BA87-4054-BFD2-105D2434CCF9}" type="datetime1">
              <a:rPr lang="zh-CN" altLang="en-US" smtClean="0"/>
              <a:t>2018/8/23</a:t>
            </a:fld>
            <a:endParaRPr lang="zh-CN" altLang="en-US"/>
          </a:p>
        </p:txBody>
      </p:sp>
      <p:sp>
        <p:nvSpPr>
          <p:cNvPr id="5" name="页脚占位符 3"/>
          <p:cNvSpPr>
            <a:spLocks noGrp="1"/>
          </p:cNvSpPr>
          <p:nvPr>
            <p:ph type="ftr" sz="quarter" idx="11"/>
          </p:nvPr>
        </p:nvSpPr>
        <p:spPr/>
        <p:txBody>
          <a:bodyPr/>
          <a:lstStyle>
            <a:lvl1pPr>
              <a:defRPr/>
            </a:lvl1pPr>
          </a:lstStyle>
          <a:p>
            <a:r>
              <a:rPr lang="zh-CN" altLang="en-US"/>
              <a:t>严谨，务实，协作，创新</a:t>
            </a:r>
          </a:p>
        </p:txBody>
      </p:sp>
      <p:sp>
        <p:nvSpPr>
          <p:cNvPr id="6" name="灯片编号占位符 4"/>
          <p:cNvSpPr>
            <a:spLocks noGrp="1"/>
          </p:cNvSpPr>
          <p:nvPr>
            <p:ph type="sldNum" sz="quarter" idx="12"/>
          </p:nvPr>
        </p:nvSpPr>
        <p:spPr/>
        <p:txBody>
          <a:bodyPr/>
          <a:lstStyle>
            <a:lvl1pPr>
              <a:defRPr/>
            </a:lvl1pPr>
          </a:lstStyle>
          <a:p>
            <a:fld id="{359DCF59-5FEF-48BF-AE4E-C25237BD137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0138" y="2889250"/>
            <a:ext cx="8080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2176463" y="3371850"/>
            <a:ext cx="401161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KSO_ST1"/>
          <p:cNvSpPr>
            <a:spLocks noGrp="1"/>
          </p:cNvSpPr>
          <p:nvPr>
            <p:ph type="title" hasCustomPrompt="1"/>
          </p:nvPr>
        </p:nvSpPr>
        <p:spPr>
          <a:xfrm>
            <a:off x="1687289" y="2153923"/>
            <a:ext cx="4438459" cy="1235075"/>
          </a:xfrm>
        </p:spPr>
        <p:txBody>
          <a:bodyPr>
            <a:normAutofit/>
          </a:bodyPr>
          <a:lstStyle>
            <a:lvl1pPr algn="r">
              <a:defRPr sz="3600"/>
            </a:lvl1pPr>
          </a:lstStyle>
          <a:p>
            <a:r>
              <a:rPr lang="zh-CN" altLang="en-US" noProof="1"/>
              <a:t>此处添加您的标题</a:t>
            </a:r>
            <a:endParaRPr lang="en-US" noProof="1"/>
          </a:p>
        </p:txBody>
      </p:sp>
      <p:sp>
        <p:nvSpPr>
          <p:cNvPr id="3" name="KSO_ST2"/>
          <p:cNvSpPr>
            <a:spLocks noGrp="1"/>
          </p:cNvSpPr>
          <p:nvPr>
            <p:ph type="body" idx="1" hasCustomPrompt="1"/>
          </p:nvPr>
        </p:nvSpPr>
        <p:spPr>
          <a:xfrm>
            <a:off x="1687289" y="3415987"/>
            <a:ext cx="4438459" cy="634472"/>
          </a:xfrm>
        </p:spPr>
        <p:txBody>
          <a:bodyPr>
            <a:normAutofit/>
          </a:bodyPr>
          <a:lstStyle>
            <a:lvl1pPr marL="0" indent="0" algn="r">
              <a:buNone/>
              <a:defRPr sz="1800" baseline="0">
                <a:solidFill>
                  <a:schemeClr val="tx1">
                    <a:lumMod val="60000"/>
                    <a:lumOff val="40000"/>
                  </a:schemeClr>
                </a:solidFill>
                <a:ea typeface="幼圆" panose="020105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单击此处添加您的副标题</a:t>
            </a:r>
            <a:r>
              <a:rPr lang="en-US" altLang="zh-CN" noProof="1"/>
              <a:t>.</a:t>
            </a:r>
          </a:p>
        </p:txBody>
      </p:sp>
      <p:sp>
        <p:nvSpPr>
          <p:cNvPr id="6" name="日期占位符 3"/>
          <p:cNvSpPr>
            <a:spLocks noGrp="1"/>
          </p:cNvSpPr>
          <p:nvPr>
            <p:ph type="dt" sz="half" idx="10"/>
          </p:nvPr>
        </p:nvSpPr>
        <p:spPr/>
        <p:txBody>
          <a:bodyPr/>
          <a:lstStyle>
            <a:lvl1pPr>
              <a:defRPr/>
            </a:lvl1pPr>
          </a:lstStyle>
          <a:p>
            <a:fld id="{84D24C2E-02F3-4546-9E84-A6972F8239C0}" type="datetime1">
              <a:rPr lang="zh-CN" altLang="en-US" smtClean="0"/>
              <a:t>2018/8/23</a:t>
            </a:fld>
            <a:endParaRPr lang="zh-CN" altLang="en-US"/>
          </a:p>
        </p:txBody>
      </p:sp>
      <p:sp>
        <p:nvSpPr>
          <p:cNvPr id="8" name="灯片编号占位符 5"/>
          <p:cNvSpPr>
            <a:spLocks noGrp="1"/>
          </p:cNvSpPr>
          <p:nvPr>
            <p:ph type="sldNum" sz="quarter" idx="12"/>
          </p:nvPr>
        </p:nvSpPr>
        <p:spPr/>
        <p:txBody>
          <a:bodyPr/>
          <a:lstStyle>
            <a:lvl1pPr>
              <a:defRPr/>
            </a:lvl1pPr>
          </a:lstStyle>
          <a:p>
            <a:fld id="{DA74676B-7ACA-41C6-8455-406D2515D1B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l="398" t="1320" b="37274"/>
          <a:stretch>
            <a:fillRect/>
          </a:stretch>
        </p:blipFill>
        <p:spPr bwMode="auto">
          <a:xfrm>
            <a:off x="0" y="0"/>
            <a:ext cx="9142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fld id="{B4675612-E865-4BEF-8DB6-B8F4FC2DF60E}" type="datetime1">
              <a:rPr lang="zh-CN" altLang="en-US" smtClean="0"/>
              <a:t>2018/8/23</a:t>
            </a:fld>
            <a:endParaRPr lang="zh-CN" altLang="en-US"/>
          </a:p>
        </p:txBody>
      </p:sp>
      <p:sp>
        <p:nvSpPr>
          <p:cNvPr id="4" name="页脚占位符 2"/>
          <p:cNvSpPr>
            <a:spLocks noGrp="1"/>
          </p:cNvSpPr>
          <p:nvPr>
            <p:ph type="ftr" sz="quarter" idx="11"/>
          </p:nvPr>
        </p:nvSpPr>
        <p:spPr/>
        <p:txBody>
          <a:bodyPr/>
          <a:lstStyle>
            <a:lvl1pPr>
              <a:defRPr/>
            </a:lvl1pPr>
          </a:lstStyle>
          <a:p>
            <a:r>
              <a:rPr lang="zh-CN" altLang="en-US"/>
              <a:t>严谨，务实，协作，创新</a:t>
            </a:r>
          </a:p>
        </p:txBody>
      </p:sp>
      <p:sp>
        <p:nvSpPr>
          <p:cNvPr id="5" name="灯片编号占位符 3"/>
          <p:cNvSpPr>
            <a:spLocks noGrp="1"/>
          </p:cNvSpPr>
          <p:nvPr>
            <p:ph type="sldNum" sz="quarter" idx="12"/>
          </p:nvPr>
        </p:nvSpPr>
        <p:spPr/>
        <p:txBody>
          <a:bodyPr/>
          <a:lstStyle>
            <a:lvl1pPr>
              <a:defRPr/>
            </a:lvl1pPr>
          </a:lstStyle>
          <a:p>
            <a:fld id="{930C6EB9-EE6D-4568-8842-C06012241F3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r>
              <a:rPr lang="zh-CN" altLang="en-US" noProof="1"/>
              <a:t>单击此处编辑母版标题样式</a:t>
            </a:r>
            <a:endParaRPr lang="en-US" noProof="1"/>
          </a:p>
        </p:txBody>
      </p:sp>
      <p:sp>
        <p:nvSpPr>
          <p:cNvPr id="3" name="KSO_BC1"/>
          <p:cNvSpPr>
            <a:spLocks noGrp="1" noChangeAspect="1"/>
          </p:cNvSpPr>
          <p:nvPr>
            <p:ph type="pic" idx="1"/>
          </p:nvPr>
        </p:nvSpPr>
        <p:spPr>
          <a:xfrm>
            <a:off x="4082125"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1"/>
              <a:t>单击图标添加图片</a:t>
            </a:r>
            <a:endParaRPr lang="en-US" noProof="1"/>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a:defRPr/>
            </a:lvl1pPr>
          </a:lstStyle>
          <a:p>
            <a:fld id="{B8852694-8C1D-425C-B11F-72D41E442C6F}" type="datetime1">
              <a:rPr lang="zh-CN" altLang="en-US" smtClean="0"/>
              <a:t>2018/8/23</a:t>
            </a:fld>
            <a:endParaRPr lang="zh-CN" altLang="en-US"/>
          </a:p>
        </p:txBody>
      </p:sp>
      <p:sp>
        <p:nvSpPr>
          <p:cNvPr id="6" name="页脚占位符 5"/>
          <p:cNvSpPr>
            <a:spLocks noGrp="1"/>
          </p:cNvSpPr>
          <p:nvPr>
            <p:ph type="ftr" sz="quarter" idx="11"/>
          </p:nvPr>
        </p:nvSpPr>
        <p:spPr/>
        <p:txBody>
          <a:bodyPr/>
          <a:lstStyle>
            <a:lvl1pPr>
              <a:defRPr/>
            </a:lvl1pPr>
          </a:lstStyle>
          <a:p>
            <a:r>
              <a:rPr lang="zh-CN" altLang="en-US"/>
              <a:t>严谨，务实，协作，创新</a:t>
            </a:r>
          </a:p>
        </p:txBody>
      </p:sp>
      <p:sp>
        <p:nvSpPr>
          <p:cNvPr id="7" name="灯片编号占位符 6"/>
          <p:cNvSpPr>
            <a:spLocks noGrp="1"/>
          </p:cNvSpPr>
          <p:nvPr>
            <p:ph type="sldNum" sz="quarter" idx="12"/>
          </p:nvPr>
        </p:nvSpPr>
        <p:spPr/>
        <p:txBody>
          <a:bodyPr/>
          <a:lstStyle>
            <a:lvl1pPr>
              <a:defRPr/>
            </a:lvl1pPr>
          </a:lstStyle>
          <a:p>
            <a:fld id="{47861EF5-F32D-4039-9A72-70454F0700E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AA3FC1FD-685E-4E78-ABCE-34C710D3A544}" type="datetime1">
              <a:rPr lang="zh-CN" altLang="en-US" smtClean="0"/>
              <a:t>2018/8/23</a:t>
            </a:fld>
            <a:endParaRPr lang="zh-CN" altLang="en-US"/>
          </a:p>
        </p:txBody>
      </p:sp>
      <p:sp>
        <p:nvSpPr>
          <p:cNvPr id="5" name="页脚占位符 4"/>
          <p:cNvSpPr>
            <a:spLocks noGrp="1"/>
          </p:cNvSpPr>
          <p:nvPr>
            <p:ph type="ftr" sz="quarter" idx="11"/>
          </p:nvPr>
        </p:nvSpPr>
        <p:spPr/>
        <p:txBody>
          <a:bodyPr/>
          <a:lstStyle>
            <a:lvl1pPr>
              <a:defRPr/>
            </a:lvl1pPr>
          </a:lstStyle>
          <a:p>
            <a:r>
              <a:rPr lang="zh-CN" altLang="en-US"/>
              <a:t>严谨，务实，协作，创新</a:t>
            </a:r>
          </a:p>
        </p:txBody>
      </p:sp>
      <p:sp>
        <p:nvSpPr>
          <p:cNvPr id="6" name="灯片编号占位符 5"/>
          <p:cNvSpPr>
            <a:spLocks noGrp="1"/>
          </p:cNvSpPr>
          <p:nvPr>
            <p:ph type="sldNum" sz="quarter" idx="12"/>
          </p:nvPr>
        </p:nvSpPr>
        <p:spPr/>
        <p:txBody>
          <a:bodyPr/>
          <a:lstStyle>
            <a:lvl1pPr>
              <a:defRPr/>
            </a:lvl1pPr>
          </a:lstStyle>
          <a:p>
            <a:fld id="{7F1D4E7C-F814-4770-98E8-50DB24162DD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内容占位符 7"/>
          <p:cNvSpPr>
            <a:spLocks noGrp="1"/>
          </p:cNvSpPr>
          <p:nvPr>
            <p:ph sz="quarter" idx="13"/>
          </p:nvPr>
        </p:nvSpPr>
        <p:spPr>
          <a:xfrm>
            <a:off x="628650" y="571502"/>
            <a:ext cx="7886701" cy="5649913"/>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4"/>
          </p:nvPr>
        </p:nvSpPr>
        <p:spPr/>
        <p:txBody>
          <a:bodyPr/>
          <a:lstStyle>
            <a:lvl1pPr>
              <a:defRPr/>
            </a:lvl1pPr>
          </a:lstStyle>
          <a:p>
            <a:fld id="{6E907C00-31B1-469B-AB0B-844BEE3ED6A9}" type="datetime1">
              <a:rPr lang="zh-CN" altLang="en-US" smtClean="0"/>
              <a:t>2018/8/23</a:t>
            </a:fld>
            <a:endParaRPr lang="zh-CN" altLang="en-US"/>
          </a:p>
        </p:txBody>
      </p:sp>
      <p:sp>
        <p:nvSpPr>
          <p:cNvPr id="4" name="页脚占位符 3"/>
          <p:cNvSpPr>
            <a:spLocks noGrp="1"/>
          </p:cNvSpPr>
          <p:nvPr>
            <p:ph type="ftr" sz="quarter" idx="15"/>
          </p:nvPr>
        </p:nvSpPr>
        <p:spPr/>
        <p:txBody>
          <a:bodyPr/>
          <a:lstStyle>
            <a:lvl1pPr>
              <a:defRPr/>
            </a:lvl1pPr>
          </a:lstStyle>
          <a:p>
            <a:r>
              <a:rPr lang="zh-CN" altLang="en-US"/>
              <a:t>严谨，务实，协作，创新</a:t>
            </a:r>
          </a:p>
        </p:txBody>
      </p:sp>
      <p:sp>
        <p:nvSpPr>
          <p:cNvPr id="5" name="灯片编号占位符 4"/>
          <p:cNvSpPr>
            <a:spLocks noGrp="1"/>
          </p:cNvSpPr>
          <p:nvPr>
            <p:ph type="sldNum" sz="quarter" idx="16"/>
          </p:nvPr>
        </p:nvSpPr>
        <p:spPr/>
        <p:txBody>
          <a:bodyPr/>
          <a:lstStyle>
            <a:lvl1pPr>
              <a:defRPr/>
            </a:lvl1pPr>
          </a:lstStyle>
          <a:p>
            <a:fld id="{D73ADA19-2B14-4E96-B95C-898DC381FB6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结束页">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2606151" y="2923352"/>
            <a:ext cx="3945731" cy="1209562"/>
          </a:xfrm>
        </p:spPr>
        <p:txBody>
          <a:bodyPr anchor="ctr">
            <a:spAutoFit/>
          </a:bodyPr>
          <a:lstStyle>
            <a:lvl1pPr marL="0" indent="0" algn="ctr">
              <a:buNone/>
              <a:defRPr sz="6600" b="1">
                <a:solidFill>
                  <a:schemeClr val="bg1"/>
                </a:solidFill>
                <a:latin typeface="微软雅黑" panose="020B0503020204020204" charset="-122"/>
                <a:ea typeface="微软雅黑" panose="020B0503020204020204" charset="-122"/>
              </a:defRPr>
            </a:lvl1pPr>
          </a:lstStyle>
          <a:p>
            <a:pPr lvl="0"/>
            <a:r>
              <a:rPr lang="en-US" altLang="zh-CN" dirty="0"/>
              <a:t>THANKS</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5"/>
          <p:cNvSpPr>
            <a:spLocks noEditPoints="1" noChangeArrowheads="1"/>
          </p:cNvSpPr>
          <p:nvPr userDrawn="1"/>
        </p:nvSpPr>
        <p:spPr bwMode="auto">
          <a:xfrm>
            <a:off x="927100" y="1876425"/>
            <a:ext cx="538163" cy="412750"/>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 name="Freeform 5"/>
          <p:cNvSpPr>
            <a:spLocks noEditPoints="1" noChangeArrowheads="1"/>
          </p:cNvSpPr>
          <p:nvPr userDrawn="1"/>
        </p:nvSpPr>
        <p:spPr bwMode="auto">
          <a:xfrm>
            <a:off x="927100" y="4083050"/>
            <a:ext cx="538163" cy="412750"/>
          </a:xfrm>
          <a:custGeom>
            <a:avLst/>
            <a:gdLst>
              <a:gd name="T0" fmla="*/ 4662 w 4811"/>
              <a:gd name="T1" fmla="*/ 0 h 3654"/>
              <a:gd name="T2" fmla="*/ 4662 w 4811"/>
              <a:gd name="T3" fmla="*/ 749 h 3654"/>
              <a:gd name="T4" fmla="*/ 4265 w 4811"/>
              <a:gd name="T5" fmla="*/ 1030 h 3654"/>
              <a:gd name="T6" fmla="*/ 4017 w 4811"/>
              <a:gd name="T7" fmla="*/ 1452 h 3654"/>
              <a:gd name="T8" fmla="*/ 4017 w 4811"/>
              <a:gd name="T9" fmla="*/ 1780 h 3654"/>
              <a:gd name="T10" fmla="*/ 4811 w 4811"/>
              <a:gd name="T11" fmla="*/ 1780 h 3654"/>
              <a:gd name="T12" fmla="*/ 4811 w 4811"/>
              <a:gd name="T13" fmla="*/ 3654 h 3654"/>
              <a:gd name="T14" fmla="*/ 2926 w 4811"/>
              <a:gd name="T15" fmla="*/ 3654 h 3654"/>
              <a:gd name="T16" fmla="*/ 2926 w 4811"/>
              <a:gd name="T17" fmla="*/ 1920 h 3654"/>
              <a:gd name="T18" fmla="*/ 4662 w 4811"/>
              <a:gd name="T19" fmla="*/ 0 h 3654"/>
              <a:gd name="T20" fmla="*/ 1736 w 4811"/>
              <a:gd name="T21" fmla="*/ 0 h 3654"/>
              <a:gd name="T22" fmla="*/ 1736 w 4811"/>
              <a:gd name="T23" fmla="*/ 749 h 3654"/>
              <a:gd name="T24" fmla="*/ 1091 w 4811"/>
              <a:gd name="T25" fmla="*/ 1452 h 3654"/>
              <a:gd name="T26" fmla="*/ 1091 w 4811"/>
              <a:gd name="T27" fmla="*/ 1780 h 3654"/>
              <a:gd name="T28" fmla="*/ 1885 w 4811"/>
              <a:gd name="T29" fmla="*/ 1780 h 3654"/>
              <a:gd name="T30" fmla="*/ 1885 w 4811"/>
              <a:gd name="T31" fmla="*/ 3654 h 3654"/>
              <a:gd name="T32" fmla="*/ 0 w 4811"/>
              <a:gd name="T33" fmla="*/ 3654 h 3654"/>
              <a:gd name="T34" fmla="*/ 0 w 4811"/>
              <a:gd name="T35" fmla="*/ 1920 h 3654"/>
              <a:gd name="T36" fmla="*/ 1736 w 4811"/>
              <a:gd name="T37" fmla="*/ 0 h 3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1" h="3654">
                <a:moveTo>
                  <a:pt x="4662" y="0"/>
                </a:moveTo>
                <a:cubicBezTo>
                  <a:pt x="4662" y="250"/>
                  <a:pt x="4662" y="499"/>
                  <a:pt x="4662" y="749"/>
                </a:cubicBezTo>
                <a:cubicBezTo>
                  <a:pt x="4497" y="843"/>
                  <a:pt x="4365" y="937"/>
                  <a:pt x="4265" y="1030"/>
                </a:cubicBezTo>
                <a:cubicBezTo>
                  <a:pt x="4067" y="1249"/>
                  <a:pt x="3984" y="1389"/>
                  <a:pt x="4017" y="1452"/>
                </a:cubicBezTo>
                <a:cubicBezTo>
                  <a:pt x="4017" y="1561"/>
                  <a:pt x="4017" y="1670"/>
                  <a:pt x="4017" y="1780"/>
                </a:cubicBezTo>
                <a:cubicBezTo>
                  <a:pt x="4282" y="1780"/>
                  <a:pt x="4546" y="1780"/>
                  <a:pt x="4811" y="1780"/>
                </a:cubicBezTo>
                <a:cubicBezTo>
                  <a:pt x="4811" y="2404"/>
                  <a:pt x="4811" y="3029"/>
                  <a:pt x="4811" y="3654"/>
                </a:cubicBezTo>
                <a:cubicBezTo>
                  <a:pt x="4183" y="3654"/>
                  <a:pt x="3555" y="3654"/>
                  <a:pt x="2926" y="3654"/>
                </a:cubicBezTo>
                <a:cubicBezTo>
                  <a:pt x="2926" y="3076"/>
                  <a:pt x="2926" y="2498"/>
                  <a:pt x="2926" y="1920"/>
                </a:cubicBezTo>
                <a:cubicBezTo>
                  <a:pt x="3026" y="890"/>
                  <a:pt x="3604" y="250"/>
                  <a:pt x="4662" y="0"/>
                </a:cubicBezTo>
                <a:close/>
                <a:moveTo>
                  <a:pt x="1736" y="0"/>
                </a:moveTo>
                <a:cubicBezTo>
                  <a:pt x="1736" y="250"/>
                  <a:pt x="1736" y="499"/>
                  <a:pt x="1736" y="749"/>
                </a:cubicBezTo>
                <a:cubicBezTo>
                  <a:pt x="1339" y="937"/>
                  <a:pt x="1125" y="1171"/>
                  <a:pt x="1091" y="1452"/>
                </a:cubicBezTo>
                <a:cubicBezTo>
                  <a:pt x="1091" y="1561"/>
                  <a:pt x="1091" y="1670"/>
                  <a:pt x="1091" y="1780"/>
                </a:cubicBezTo>
                <a:cubicBezTo>
                  <a:pt x="1356" y="1780"/>
                  <a:pt x="1620" y="1780"/>
                  <a:pt x="1885" y="1780"/>
                </a:cubicBezTo>
                <a:cubicBezTo>
                  <a:pt x="1885" y="2404"/>
                  <a:pt x="1885" y="3029"/>
                  <a:pt x="1885" y="3654"/>
                </a:cubicBezTo>
                <a:cubicBezTo>
                  <a:pt x="1257" y="3654"/>
                  <a:pt x="629" y="3654"/>
                  <a:pt x="0" y="3654"/>
                </a:cubicBezTo>
                <a:cubicBezTo>
                  <a:pt x="0" y="3076"/>
                  <a:pt x="0" y="2498"/>
                  <a:pt x="0" y="1920"/>
                </a:cubicBezTo>
                <a:cubicBezTo>
                  <a:pt x="166" y="827"/>
                  <a:pt x="744" y="187"/>
                  <a:pt x="1736" y="0"/>
                </a:cubicBezTo>
                <a:close/>
              </a:path>
            </a:pathLst>
          </a:custGeom>
          <a:solidFill>
            <a:srgbClr val="AFD87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KSO_BT1"/>
          <p:cNvSpPr>
            <a:spLocks noGrp="1"/>
          </p:cNvSpPr>
          <p:nvPr>
            <p:ph type="title"/>
          </p:nvPr>
        </p:nvSpPr>
        <p:spPr/>
        <p:txBody>
          <a:bodyPr>
            <a:normAutofit/>
          </a:bodyPr>
          <a:lstStyle/>
          <a:p>
            <a:r>
              <a:rPr lang="zh-CN" altLang="en-US" noProof="1"/>
              <a:t>单击此处编辑母版标题样式</a:t>
            </a:r>
            <a:endParaRPr lang="en-US" noProof="1"/>
          </a:p>
        </p:txBody>
      </p:sp>
      <p:sp>
        <p:nvSpPr>
          <p:cNvPr id="3" name="KSO_BC1"/>
          <p:cNvSpPr>
            <a:spLocks noGrp="1"/>
          </p:cNvSpPr>
          <p:nvPr>
            <p:ph sz="half" idx="1"/>
          </p:nvPr>
        </p:nvSpPr>
        <p:spPr>
          <a:xfrm>
            <a:off x="1436400" y="1944000"/>
            <a:ext cx="6458400" cy="1713600"/>
          </a:xfrm>
        </p:spPr>
        <p:txBody>
          <a:bodyPr>
            <a:normAutofit/>
          </a:bodyPr>
          <a:lstStyle>
            <a:lvl1pPr marL="0" indent="0" algn="l">
              <a:buFontTx/>
              <a:buNone/>
              <a:defRPr sz="2400">
                <a:solidFill>
                  <a:schemeClr val="tx1"/>
                </a:solidFill>
              </a:defRPr>
            </a:lvl1pPr>
            <a:lvl2pPr marL="575945" indent="0" algn="l">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KSO_BC2"/>
          <p:cNvSpPr>
            <a:spLocks noGrp="1"/>
          </p:cNvSpPr>
          <p:nvPr>
            <p:ph sz="half" idx="2"/>
          </p:nvPr>
        </p:nvSpPr>
        <p:spPr>
          <a:xfrm>
            <a:off x="1436400" y="4165200"/>
            <a:ext cx="6458400" cy="1713600"/>
          </a:xfrm>
        </p:spPr>
        <p:txBody>
          <a:bodyPr>
            <a:normAutofit/>
          </a:bodyPr>
          <a:lstStyle>
            <a:lvl1pPr marL="0" indent="0" algn="l">
              <a:buFontTx/>
              <a:buNone/>
              <a:defRPr sz="2400">
                <a:solidFill>
                  <a:schemeClr val="tx1"/>
                </a:solidFill>
              </a:defRPr>
            </a:lvl1pPr>
            <a:lvl2pPr marL="575945" indent="0" algn="l">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p:cNvSpPr>
            <a:spLocks noGrp="1"/>
          </p:cNvSpPr>
          <p:nvPr>
            <p:ph type="dt" sz="half" idx="10"/>
          </p:nvPr>
        </p:nvSpPr>
        <p:spPr/>
        <p:txBody>
          <a:bodyPr/>
          <a:lstStyle>
            <a:lvl1pPr>
              <a:defRPr/>
            </a:lvl1pPr>
          </a:lstStyle>
          <a:p>
            <a:fld id="{20141EF3-1775-4809-96C3-EC1B654BA6C4}" type="datetime1">
              <a:rPr lang="zh-CN" altLang="en-US" smtClean="0"/>
              <a:t>2018/8/23</a:t>
            </a:fld>
            <a:endParaRPr lang="zh-CN" altLang="en-US"/>
          </a:p>
        </p:txBody>
      </p:sp>
      <p:sp>
        <p:nvSpPr>
          <p:cNvPr id="9" name="灯片编号占位符 6"/>
          <p:cNvSpPr>
            <a:spLocks noGrp="1"/>
          </p:cNvSpPr>
          <p:nvPr>
            <p:ph type="sldNum" sz="quarter" idx="12"/>
          </p:nvPr>
        </p:nvSpPr>
        <p:spPr/>
        <p:txBody>
          <a:bodyPr/>
          <a:lstStyle>
            <a:lvl1pPr>
              <a:defRPr/>
            </a:lvl1pPr>
          </a:lstStyle>
          <a:p>
            <a:fld id="{2E480AF0-E1FC-4358-B821-19AB805CD0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fld id="{B4863B92-EEE8-48C2-BFF5-8EDB16C951C6}" type="datetime1">
              <a:rPr lang="zh-CN" altLang="en-US" smtClean="0"/>
              <a:t>2018/8/23</a:t>
            </a:fld>
            <a:endParaRPr lang="zh-CN" altLang="en-US"/>
          </a:p>
        </p:txBody>
      </p:sp>
      <p:sp>
        <p:nvSpPr>
          <p:cNvPr id="9" name="灯片编号占位符 5"/>
          <p:cNvSpPr>
            <a:spLocks noGrp="1"/>
          </p:cNvSpPr>
          <p:nvPr>
            <p:ph type="sldNum" sz="quarter" idx="12"/>
          </p:nvPr>
        </p:nvSpPr>
        <p:spPr/>
        <p:txBody>
          <a:bodyPr/>
          <a:lstStyle>
            <a:lvl1pPr>
              <a:defRPr/>
            </a:lvl1pPr>
          </a:lstStyle>
          <a:p>
            <a:fld id="{A0C8D70C-FE68-4086-AFE5-7802835DAEB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空心弧 2"/>
          <p:cNvSpPr/>
          <p:nvPr userDrawn="1"/>
        </p:nvSpPr>
        <p:spPr bwMode="auto">
          <a:xfrm rot="7086271">
            <a:off x="5027613" y="2633663"/>
            <a:ext cx="1482725" cy="1482725"/>
          </a:xfrm>
          <a:prstGeom prst="blockArc">
            <a:avLst>
              <a:gd name="adj1" fmla="val 5502533"/>
              <a:gd name="adj2" fmla="val 1980318"/>
              <a:gd name="adj3" fmla="val 1053"/>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spcBef>
                <a:spcPts val="0"/>
              </a:spcBef>
              <a:spcAft>
                <a:spcPts val="0"/>
              </a:spcAft>
              <a:defRPr/>
            </a:pPr>
            <a:endParaRPr lang="zh-CN" altLang="en-US" noProof="1">
              <a:solidFill>
                <a:schemeClr val="tx1"/>
              </a:solidFill>
            </a:endParaRPr>
          </a:p>
        </p:txBody>
      </p:sp>
      <p:sp>
        <p:nvSpPr>
          <p:cNvPr id="2" name="KSO_BT1"/>
          <p:cNvSpPr>
            <a:spLocks noGrp="1"/>
          </p:cNvSpPr>
          <p:nvPr>
            <p:ph type="title" hasCustomPrompt="1"/>
          </p:nvPr>
        </p:nvSpPr>
        <p:spPr>
          <a:xfrm>
            <a:off x="2458800" y="2779200"/>
            <a:ext cx="3931200" cy="1198800"/>
          </a:xfrm>
        </p:spPr>
        <p:txBody>
          <a:bodyPr anchor="t">
            <a:normAutofit/>
          </a:bodyPr>
          <a:lstStyle>
            <a:lvl1pPr>
              <a:defRPr sz="7200" b="0"/>
            </a:lvl1pPr>
          </a:lstStyle>
          <a:p>
            <a:r>
              <a:rPr lang="zh-CN" altLang="en-US" noProof="1"/>
              <a:t>编辑标题</a:t>
            </a:r>
            <a:endParaRPr lang="en-US" noProof="1"/>
          </a:p>
        </p:txBody>
      </p:sp>
      <p:sp>
        <p:nvSpPr>
          <p:cNvPr id="4" name="日期占位符 2"/>
          <p:cNvSpPr>
            <a:spLocks noGrp="1"/>
          </p:cNvSpPr>
          <p:nvPr>
            <p:ph type="dt" sz="half" idx="10"/>
          </p:nvPr>
        </p:nvSpPr>
        <p:spPr/>
        <p:txBody>
          <a:bodyPr/>
          <a:lstStyle>
            <a:lvl1pPr>
              <a:defRPr/>
            </a:lvl1pPr>
          </a:lstStyle>
          <a:p>
            <a:fld id="{825E703D-BA87-4054-BFD2-105D2434CCF9}" type="datetime1">
              <a:rPr lang="zh-CN" altLang="en-US" smtClean="0"/>
              <a:t>2018/8/23</a:t>
            </a:fld>
            <a:endParaRPr lang="zh-CN" altLang="en-US"/>
          </a:p>
        </p:txBody>
      </p:sp>
      <p:sp>
        <p:nvSpPr>
          <p:cNvPr id="5" name="页脚占位符 3"/>
          <p:cNvSpPr>
            <a:spLocks noGrp="1"/>
          </p:cNvSpPr>
          <p:nvPr>
            <p:ph type="ftr" sz="quarter" idx="11"/>
          </p:nvPr>
        </p:nvSpPr>
        <p:spPr/>
        <p:txBody>
          <a:bodyPr/>
          <a:lstStyle>
            <a:lvl1pPr>
              <a:defRPr/>
            </a:lvl1pPr>
          </a:lstStyle>
          <a:p>
            <a:r>
              <a:rPr lang="zh-CN" altLang="en-US"/>
              <a:t>严谨，务实，协作，创新</a:t>
            </a:r>
            <a:endParaRPr lang="zh-CN" altLang="en-US" dirty="0"/>
          </a:p>
        </p:txBody>
      </p:sp>
      <p:sp>
        <p:nvSpPr>
          <p:cNvPr id="6" name="灯片编号占位符 4"/>
          <p:cNvSpPr>
            <a:spLocks noGrp="1"/>
          </p:cNvSpPr>
          <p:nvPr>
            <p:ph type="sldNum" sz="quarter" idx="12"/>
          </p:nvPr>
        </p:nvSpPr>
        <p:spPr/>
        <p:txBody>
          <a:bodyPr/>
          <a:lstStyle>
            <a:lvl1pPr>
              <a:defRPr/>
            </a:lvl1pPr>
          </a:lstStyle>
          <a:p>
            <a:fld id="{359DCF59-5FEF-48BF-AE4E-C25237BD137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l="398" t="1320" b="37274"/>
          <a:stretch>
            <a:fillRect/>
          </a:stretch>
        </p:blipFill>
        <p:spPr bwMode="auto">
          <a:xfrm>
            <a:off x="0" y="0"/>
            <a:ext cx="9142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fld id="{B4675612-E865-4BEF-8DB6-B8F4FC2DF60E}" type="datetime1">
              <a:rPr lang="zh-CN" altLang="en-US" smtClean="0"/>
              <a:t>2018/8/23</a:t>
            </a:fld>
            <a:endParaRPr lang="zh-CN" altLang="en-US"/>
          </a:p>
        </p:txBody>
      </p:sp>
      <p:sp>
        <p:nvSpPr>
          <p:cNvPr id="4" name="页脚占位符 2"/>
          <p:cNvSpPr>
            <a:spLocks noGrp="1"/>
          </p:cNvSpPr>
          <p:nvPr>
            <p:ph type="ftr" sz="quarter" idx="11"/>
          </p:nvPr>
        </p:nvSpPr>
        <p:spPr/>
        <p:txBody>
          <a:bodyPr/>
          <a:lstStyle>
            <a:lvl1pPr>
              <a:defRPr/>
            </a:lvl1pPr>
          </a:lstStyle>
          <a:p>
            <a:r>
              <a:rPr lang="zh-CN" altLang="en-US"/>
              <a:t>严谨，务实，协作，创新</a:t>
            </a:r>
          </a:p>
        </p:txBody>
      </p:sp>
      <p:sp>
        <p:nvSpPr>
          <p:cNvPr id="5" name="灯片编号占位符 3"/>
          <p:cNvSpPr>
            <a:spLocks noGrp="1"/>
          </p:cNvSpPr>
          <p:nvPr>
            <p:ph type="sldNum" sz="quarter" idx="12"/>
          </p:nvPr>
        </p:nvSpPr>
        <p:spPr/>
        <p:txBody>
          <a:bodyPr/>
          <a:lstStyle>
            <a:lvl1pPr>
              <a:defRPr/>
            </a:lvl1pPr>
          </a:lstStyle>
          <a:p>
            <a:fld id="{930C6EB9-EE6D-4568-8842-C06012241F3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r>
              <a:rPr lang="zh-CN" altLang="en-US" noProof="1"/>
              <a:t>单击此处编辑母版标题样式</a:t>
            </a:r>
            <a:endParaRPr lang="en-US" noProof="1"/>
          </a:p>
        </p:txBody>
      </p:sp>
      <p:sp>
        <p:nvSpPr>
          <p:cNvPr id="3" name="KSO_BC1"/>
          <p:cNvSpPr>
            <a:spLocks noGrp="1" noChangeAspect="1"/>
          </p:cNvSpPr>
          <p:nvPr>
            <p:ph type="pic" idx="1"/>
          </p:nvPr>
        </p:nvSpPr>
        <p:spPr>
          <a:xfrm>
            <a:off x="4082125"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noProof="1"/>
              <a:t>单击图标添加图片</a:t>
            </a:r>
            <a:endParaRPr lang="en-US" noProof="1"/>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a:defRPr/>
            </a:lvl1pPr>
          </a:lstStyle>
          <a:p>
            <a:fld id="{B8852694-8C1D-425C-B11F-72D41E442C6F}" type="datetime1">
              <a:rPr lang="zh-CN" altLang="en-US" smtClean="0"/>
              <a:t>2018/8/23</a:t>
            </a:fld>
            <a:endParaRPr lang="zh-CN" altLang="en-US"/>
          </a:p>
        </p:txBody>
      </p:sp>
      <p:sp>
        <p:nvSpPr>
          <p:cNvPr id="6" name="页脚占位符 5"/>
          <p:cNvSpPr>
            <a:spLocks noGrp="1"/>
          </p:cNvSpPr>
          <p:nvPr>
            <p:ph type="ftr" sz="quarter" idx="11"/>
          </p:nvPr>
        </p:nvSpPr>
        <p:spPr/>
        <p:txBody>
          <a:bodyPr/>
          <a:lstStyle>
            <a:lvl1pPr>
              <a:defRPr/>
            </a:lvl1pPr>
          </a:lstStyle>
          <a:p>
            <a:r>
              <a:rPr lang="zh-CN" altLang="en-US"/>
              <a:t>严谨，务实，协作，创新</a:t>
            </a:r>
          </a:p>
        </p:txBody>
      </p:sp>
      <p:sp>
        <p:nvSpPr>
          <p:cNvPr id="7" name="灯片编号占位符 6"/>
          <p:cNvSpPr>
            <a:spLocks noGrp="1"/>
          </p:cNvSpPr>
          <p:nvPr>
            <p:ph type="sldNum" sz="quarter" idx="12"/>
          </p:nvPr>
        </p:nvSpPr>
        <p:spPr/>
        <p:txBody>
          <a:bodyPr/>
          <a:lstStyle>
            <a:lvl1pPr>
              <a:defRPr/>
            </a:lvl1pPr>
          </a:lstStyle>
          <a:p>
            <a:fld id="{47861EF5-F32D-4039-9A72-70454F0700E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AA3FC1FD-685E-4E78-ABCE-34C710D3A544}" type="datetime1">
              <a:rPr lang="zh-CN" altLang="en-US" smtClean="0"/>
              <a:t>2018/8/23</a:t>
            </a:fld>
            <a:endParaRPr lang="zh-CN" altLang="en-US"/>
          </a:p>
        </p:txBody>
      </p:sp>
      <p:sp>
        <p:nvSpPr>
          <p:cNvPr id="5" name="页脚占位符 4"/>
          <p:cNvSpPr>
            <a:spLocks noGrp="1"/>
          </p:cNvSpPr>
          <p:nvPr>
            <p:ph type="ftr" sz="quarter" idx="11"/>
          </p:nvPr>
        </p:nvSpPr>
        <p:spPr/>
        <p:txBody>
          <a:bodyPr/>
          <a:lstStyle>
            <a:lvl1pPr>
              <a:defRPr/>
            </a:lvl1pPr>
          </a:lstStyle>
          <a:p>
            <a:r>
              <a:rPr lang="zh-CN" altLang="en-US"/>
              <a:t>严谨，务实，协作，创新</a:t>
            </a:r>
          </a:p>
        </p:txBody>
      </p:sp>
      <p:sp>
        <p:nvSpPr>
          <p:cNvPr id="6" name="灯片编号占位符 5"/>
          <p:cNvSpPr>
            <a:spLocks noGrp="1"/>
          </p:cNvSpPr>
          <p:nvPr>
            <p:ph type="sldNum" sz="quarter" idx="12"/>
          </p:nvPr>
        </p:nvSpPr>
        <p:spPr/>
        <p:txBody>
          <a:bodyPr/>
          <a:lstStyle>
            <a:lvl1pPr>
              <a:defRPr/>
            </a:lvl1pPr>
          </a:lstStyle>
          <a:p>
            <a:fld id="{7F1D4E7C-F814-4770-98E8-50DB24162DD2}"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4">
            <a:extLst>
              <a:ext uri="{28A0092B-C50C-407E-A947-70E740481C1C}">
                <a14:useLocalDpi xmlns:a14="http://schemas.microsoft.com/office/drawing/2010/main" val="0"/>
              </a:ext>
            </a:extLst>
          </a:blip>
          <a:srcRect l="398" t="1320" b="37274"/>
          <a:stretch>
            <a:fillRect/>
          </a:stretch>
        </p:blipFill>
        <p:spPr bwMode="auto">
          <a:xfrm>
            <a:off x="0" y="0"/>
            <a:ext cx="9142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KSO_BT1"/>
          <p:cNvSpPr>
            <a:spLocks noGrp="1" noChangeArrowheads="1"/>
          </p:cNvSpPr>
          <p:nvPr>
            <p:ph type="title" idx="4294967295"/>
          </p:nvPr>
        </p:nvSpPr>
        <p:spPr bwMode="auto">
          <a:xfrm>
            <a:off x="339725" y="101600"/>
            <a:ext cx="837088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en-US" dirty="0"/>
          </a:p>
        </p:txBody>
      </p:sp>
      <p:sp>
        <p:nvSpPr>
          <p:cNvPr id="1028" name="KSO_BC1"/>
          <p:cNvSpPr>
            <a:spLocks noGrp="1" noChangeArrowheads="1"/>
          </p:cNvSpPr>
          <p:nvPr>
            <p:ph type="body" idx="9"/>
          </p:nvPr>
        </p:nvSpPr>
        <p:spPr bwMode="auto">
          <a:xfrm>
            <a:off x="339725" y="1106488"/>
            <a:ext cx="8361363"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noProof="1" smtClean="0">
                <a:solidFill>
                  <a:schemeClr val="tx1">
                    <a:tint val="75000"/>
                  </a:schemeClr>
                </a:solidFill>
                <a:cs typeface="+mn-ea"/>
              </a:defRPr>
            </a:lvl1pPr>
          </a:lstStyle>
          <a:p>
            <a:fld id="{4CDE946E-4D10-4840-96C1-78DF30D40364}" type="datetime1">
              <a:rPr lang="zh-CN" altLang="en-US" smtClean="0"/>
              <a:t>2018/8/23</a:t>
            </a:fld>
            <a:endParaRPr lang="zh-CN" altLang="en-US" dirty="0">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2000" noProof="1">
                <a:solidFill>
                  <a:schemeClr val="tx1">
                    <a:tint val="75000"/>
                  </a:schemeClr>
                </a:solidFill>
              </a:defRPr>
            </a:lvl1pPr>
          </a:lstStyle>
          <a:p>
            <a:r>
              <a:rPr lang="zh-CN" altLang="en-US" dirty="0"/>
              <a:t>严谨，务实，协作，创新</a:t>
            </a: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noProof="1" smtClean="0">
                <a:solidFill>
                  <a:schemeClr val="tx1">
                    <a:tint val="75000"/>
                  </a:schemeClr>
                </a:solidFill>
                <a:cs typeface="+mn-ea"/>
              </a:defRPr>
            </a:lvl1pPr>
          </a:lstStyle>
          <a:p>
            <a:fld id="{F1AB2C63-F050-4FEC-8DE6-A3F0AC4DAD15}" type="slidenum">
              <a:rPr lang="zh-CN" altLang="en-US"/>
              <a:t>‹#›</a:t>
            </a:fld>
            <a:endParaRPr lang="zh-CN" altLang="en-US" dirty="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hf sldNum="0" hdr="0" dt="0"/>
  <p:txStyles>
    <p:titleStyle>
      <a:lvl1pPr algn="l" rtl="0" fontAlgn="base">
        <a:lnSpc>
          <a:spcPct val="90000"/>
        </a:lnSpc>
        <a:spcBef>
          <a:spcPct val="0"/>
        </a:spcBef>
        <a:spcAft>
          <a:spcPct val="0"/>
        </a:spcAft>
        <a:defRPr sz="2800" b="1" kern="1200">
          <a:solidFill>
            <a:srgbClr val="598024"/>
          </a:solidFill>
          <a:latin typeface="Arial" panose="020B0604020202020204" pitchFamily="34" charset="0"/>
          <a:ea typeface="黑体" panose="02010609060101010101" pitchFamily="49" charset="-122"/>
          <a:cs typeface="+mj-cs"/>
        </a:defRPr>
      </a:lvl1pPr>
      <a:lvl2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9pPr>
    </p:titleStyle>
    <p:bodyStyle>
      <a:lvl1pPr marL="357505" indent="-357505" algn="just" rtl="0" fontAlgn="base">
        <a:lnSpc>
          <a:spcPct val="110000"/>
        </a:lnSpc>
        <a:spcBef>
          <a:spcPts val="1800"/>
        </a:spcBef>
        <a:spcAft>
          <a:spcPct val="0"/>
        </a:spcAft>
        <a:buClr>
          <a:srgbClr val="963B22"/>
        </a:buClr>
        <a:buSzPct val="110000"/>
        <a:buBlip>
          <a:blip r:embed="rId15"/>
        </a:buBlip>
        <a:defRPr sz="2400" kern="1200">
          <a:solidFill>
            <a:schemeClr val="accent1"/>
          </a:solidFill>
          <a:latin typeface="Arial" panose="020B0604020202020204" pitchFamily="34" charset="0"/>
          <a:ea typeface="黑体" panose="02010609060101010101" pitchFamily="49" charset="-122"/>
          <a:cs typeface="+mn-cs"/>
        </a:defRPr>
      </a:lvl1pPr>
      <a:lvl2pPr marL="576580" indent="-230505" algn="just" rtl="0" fontAlgn="base">
        <a:lnSpc>
          <a:spcPct val="130000"/>
        </a:lnSpc>
        <a:spcBef>
          <a:spcPct val="0"/>
        </a:spcBef>
        <a:spcAft>
          <a:spcPct val="0"/>
        </a:spcAft>
        <a:buClr>
          <a:schemeClr val="tx1"/>
        </a:buClr>
        <a:buFont typeface="Arial" panose="020B0604020202020204" pitchFamily="34" charset="0"/>
        <a:buChar char="•"/>
        <a:defRPr sz="2000" kern="1200">
          <a:solidFill>
            <a:schemeClr val="tx1"/>
          </a:solidFill>
          <a:latin typeface="幼圆" panose="02010509060101010101" pitchFamily="49" charset="-122"/>
          <a:ea typeface="黑体" panose="02010609060101010101" pitchFamily="49"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3">
            <a:extLst>
              <a:ext uri="{28A0092B-C50C-407E-A947-70E740481C1C}">
                <a14:useLocalDpi xmlns:a14="http://schemas.microsoft.com/office/drawing/2010/main" val="0"/>
              </a:ext>
            </a:extLst>
          </a:blip>
          <a:srcRect l="398" t="1320" b="37274"/>
          <a:stretch>
            <a:fillRect/>
          </a:stretch>
        </p:blipFill>
        <p:spPr bwMode="auto">
          <a:xfrm>
            <a:off x="0" y="0"/>
            <a:ext cx="9142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KSO_BT1"/>
          <p:cNvSpPr>
            <a:spLocks noGrp="1" noChangeArrowheads="1"/>
          </p:cNvSpPr>
          <p:nvPr>
            <p:ph type="title" idx="4294967295"/>
          </p:nvPr>
        </p:nvSpPr>
        <p:spPr bwMode="auto">
          <a:xfrm>
            <a:off x="339725" y="101600"/>
            <a:ext cx="837088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en-US" dirty="0"/>
          </a:p>
        </p:txBody>
      </p:sp>
      <p:sp>
        <p:nvSpPr>
          <p:cNvPr id="1028" name="KSO_BC1"/>
          <p:cNvSpPr>
            <a:spLocks noGrp="1" noChangeArrowheads="1"/>
          </p:cNvSpPr>
          <p:nvPr>
            <p:ph type="body" idx="9"/>
          </p:nvPr>
        </p:nvSpPr>
        <p:spPr bwMode="auto">
          <a:xfrm>
            <a:off x="339725" y="1106488"/>
            <a:ext cx="8361363"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noProof="1" smtClean="0">
                <a:solidFill>
                  <a:schemeClr val="tx1">
                    <a:tint val="75000"/>
                  </a:schemeClr>
                </a:solidFill>
                <a:cs typeface="+mn-ea"/>
              </a:defRPr>
            </a:lvl1pPr>
          </a:lstStyle>
          <a:p>
            <a:fld id="{4CDE946E-4D10-4840-96C1-78DF30D40364}" type="datetime1">
              <a:rPr lang="zh-CN" altLang="en-US" smtClean="0"/>
              <a:t>2018/8/23</a:t>
            </a:fld>
            <a:endParaRPr lang="zh-CN" altLang="en-US" dirty="0">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2000" noProof="1">
                <a:solidFill>
                  <a:schemeClr val="tx1">
                    <a:tint val="75000"/>
                  </a:schemeClr>
                </a:solidFill>
              </a:defRPr>
            </a:lvl1pPr>
          </a:lstStyle>
          <a:p>
            <a:r>
              <a:rPr lang="zh-CN" altLang="en-US" dirty="0"/>
              <a:t>严谨，务实，协作，创新</a:t>
            </a: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noProof="1" smtClean="0">
                <a:solidFill>
                  <a:schemeClr val="tx1">
                    <a:tint val="75000"/>
                  </a:schemeClr>
                </a:solidFill>
                <a:cs typeface="+mn-ea"/>
              </a:defRPr>
            </a:lvl1pPr>
          </a:lstStyle>
          <a:p>
            <a:fld id="{F1AB2C63-F050-4FEC-8DE6-A3F0AC4DAD15}" type="slidenum">
              <a:rPr lang="zh-CN" altLang="en-US"/>
              <a:t>‹#›</a:t>
            </a:fld>
            <a:endParaRPr lang="zh-CN" altLang="en-US" dirty="0">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5" r:id="rId11"/>
  </p:sldLayoutIdLst>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hf sldNum="0" hdr="0" dt="0"/>
  <p:txStyles>
    <p:titleStyle>
      <a:lvl1pPr algn="l" rtl="0" fontAlgn="base">
        <a:lnSpc>
          <a:spcPct val="90000"/>
        </a:lnSpc>
        <a:spcBef>
          <a:spcPct val="0"/>
        </a:spcBef>
        <a:spcAft>
          <a:spcPct val="0"/>
        </a:spcAft>
        <a:defRPr sz="2800" b="1" kern="1200">
          <a:solidFill>
            <a:srgbClr val="598024"/>
          </a:solidFill>
          <a:latin typeface="Arial" panose="020B0604020202020204" pitchFamily="34" charset="0"/>
          <a:ea typeface="黑体" panose="02010609060101010101" pitchFamily="49" charset="-122"/>
          <a:cs typeface="+mj-cs"/>
        </a:defRPr>
      </a:lvl1pPr>
      <a:lvl2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9pPr>
    </p:titleStyle>
    <p:bodyStyle>
      <a:lvl1pPr marL="357505" indent="-357505" algn="just" rtl="0" fontAlgn="base">
        <a:lnSpc>
          <a:spcPct val="110000"/>
        </a:lnSpc>
        <a:spcBef>
          <a:spcPts val="1800"/>
        </a:spcBef>
        <a:spcAft>
          <a:spcPct val="0"/>
        </a:spcAft>
        <a:buClr>
          <a:srgbClr val="963B22"/>
        </a:buClr>
        <a:buSzPct val="110000"/>
        <a:buBlip>
          <a:blip r:embed="rId14"/>
        </a:buBlip>
        <a:defRPr sz="2400" kern="1200">
          <a:solidFill>
            <a:schemeClr val="accent1"/>
          </a:solidFill>
          <a:latin typeface="Arial" panose="020B0604020202020204" pitchFamily="34" charset="0"/>
          <a:ea typeface="黑体" panose="02010609060101010101" pitchFamily="49" charset="-122"/>
          <a:cs typeface="+mn-cs"/>
        </a:defRPr>
      </a:lvl1pPr>
      <a:lvl2pPr marL="576580" indent="-230505" algn="just" rtl="0" fontAlgn="base">
        <a:lnSpc>
          <a:spcPct val="130000"/>
        </a:lnSpc>
        <a:spcBef>
          <a:spcPct val="0"/>
        </a:spcBef>
        <a:spcAft>
          <a:spcPct val="0"/>
        </a:spcAft>
        <a:buClr>
          <a:schemeClr val="tx1"/>
        </a:buClr>
        <a:buFont typeface="Arial" panose="020B0604020202020204" pitchFamily="34" charset="0"/>
        <a:buChar char="•"/>
        <a:defRPr sz="2000" kern="1200">
          <a:solidFill>
            <a:schemeClr val="tx1"/>
          </a:solidFill>
          <a:latin typeface="幼圆" panose="02010509060101010101" pitchFamily="49" charset="-122"/>
          <a:ea typeface="黑体" panose="02010609060101010101" pitchFamily="49"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3">
            <a:extLst>
              <a:ext uri="{28A0092B-C50C-407E-A947-70E740481C1C}">
                <a14:useLocalDpi xmlns:a14="http://schemas.microsoft.com/office/drawing/2010/main" val="0"/>
              </a:ext>
            </a:extLst>
          </a:blip>
          <a:srcRect l="398" t="1320" b="37274"/>
          <a:stretch>
            <a:fillRect/>
          </a:stretch>
        </p:blipFill>
        <p:spPr bwMode="auto">
          <a:xfrm>
            <a:off x="0" y="0"/>
            <a:ext cx="9142413"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KSO_BT1"/>
          <p:cNvSpPr>
            <a:spLocks noGrp="1" noChangeArrowheads="1"/>
          </p:cNvSpPr>
          <p:nvPr>
            <p:ph type="title" idx="4294967295"/>
          </p:nvPr>
        </p:nvSpPr>
        <p:spPr bwMode="auto">
          <a:xfrm>
            <a:off x="339725" y="101600"/>
            <a:ext cx="837088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en-US" dirty="0"/>
          </a:p>
        </p:txBody>
      </p:sp>
      <p:sp>
        <p:nvSpPr>
          <p:cNvPr id="1028" name="KSO_BC1"/>
          <p:cNvSpPr>
            <a:spLocks noGrp="1" noChangeArrowheads="1"/>
          </p:cNvSpPr>
          <p:nvPr>
            <p:ph type="body" idx="9"/>
          </p:nvPr>
        </p:nvSpPr>
        <p:spPr bwMode="auto">
          <a:xfrm>
            <a:off x="339725" y="1106488"/>
            <a:ext cx="8361363"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noProof="1" smtClean="0">
                <a:solidFill>
                  <a:schemeClr val="tx1">
                    <a:tint val="75000"/>
                  </a:schemeClr>
                </a:solidFill>
                <a:cs typeface="+mn-ea"/>
              </a:defRPr>
            </a:lvl1pPr>
          </a:lstStyle>
          <a:p>
            <a:fld id="{4CDE946E-4D10-4840-96C1-78DF30D40364}" type="datetime1">
              <a:rPr lang="zh-CN" altLang="en-US" smtClean="0"/>
              <a:t>2018/8/23</a:t>
            </a:fld>
            <a:endParaRPr lang="zh-CN" altLang="en-US" dirty="0">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2000" noProof="1">
                <a:solidFill>
                  <a:schemeClr val="tx1">
                    <a:tint val="75000"/>
                  </a:schemeClr>
                </a:solidFill>
              </a:defRPr>
            </a:lvl1pPr>
          </a:lstStyle>
          <a:p>
            <a:r>
              <a:rPr lang="zh-CN" altLang="en-US" dirty="0"/>
              <a:t>严谨，务实，协作，创新</a:t>
            </a: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noProof="1" smtClean="0">
                <a:solidFill>
                  <a:schemeClr val="tx1">
                    <a:tint val="75000"/>
                  </a:schemeClr>
                </a:solidFill>
                <a:cs typeface="+mn-ea"/>
              </a:defRPr>
            </a:lvl1pPr>
          </a:lstStyle>
          <a:p>
            <a:fld id="{F1AB2C63-F050-4FEC-8DE6-A3F0AC4DAD15}" type="slidenum">
              <a:rPr lang="zh-CN" altLang="en-US"/>
              <a:t>‹#›</a:t>
            </a:fld>
            <a:endParaRPr lang="zh-CN" altLang="en-US" dirty="0">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3" r:id="rId11"/>
  </p:sldLayoutIdLst>
  <mc:AlternateContent xmlns:mc="http://schemas.openxmlformats.org/markup-compatibility/2006" xmlns:p14="http://schemas.microsoft.com/office/powerpoint/2010/main">
    <mc:Choice Requires="p14">
      <p:transition spd="med">
        <p:pull dir="lu"/>
      </p:transition>
    </mc:Choice>
    <mc:Fallback xmlns="">
      <p:transition spd="med">
        <p:pull dir="lu"/>
      </p:transition>
    </mc:Fallback>
  </mc:AlternateContent>
  <p:hf sldNum="0" hdr="0" dt="0"/>
  <p:txStyles>
    <p:titleStyle>
      <a:lvl1pPr algn="l" rtl="0" fontAlgn="base">
        <a:lnSpc>
          <a:spcPct val="90000"/>
        </a:lnSpc>
        <a:spcBef>
          <a:spcPct val="0"/>
        </a:spcBef>
        <a:spcAft>
          <a:spcPct val="0"/>
        </a:spcAft>
        <a:defRPr sz="2800" b="1" kern="1200">
          <a:solidFill>
            <a:srgbClr val="598024"/>
          </a:solidFill>
          <a:latin typeface="Arial" panose="020B0604020202020204" pitchFamily="34" charset="0"/>
          <a:ea typeface="黑体" panose="02010609060101010101" pitchFamily="49" charset="-122"/>
          <a:cs typeface="+mj-cs"/>
        </a:defRPr>
      </a:lvl1pPr>
      <a:lvl2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2800" b="1">
          <a:solidFill>
            <a:srgbClr val="598024"/>
          </a:solidFill>
          <a:latin typeface="Arial" panose="020B0604020202020204" pitchFamily="34" charset="0"/>
          <a:ea typeface="黑体" panose="02010609060101010101" pitchFamily="49" charset="-122"/>
        </a:defRPr>
      </a:lvl9pPr>
    </p:titleStyle>
    <p:bodyStyle>
      <a:lvl1pPr marL="357505" indent="-357505" algn="just" rtl="0" fontAlgn="base">
        <a:lnSpc>
          <a:spcPct val="110000"/>
        </a:lnSpc>
        <a:spcBef>
          <a:spcPts val="1800"/>
        </a:spcBef>
        <a:spcAft>
          <a:spcPct val="0"/>
        </a:spcAft>
        <a:buClr>
          <a:srgbClr val="963B22"/>
        </a:buClr>
        <a:buSzPct val="110000"/>
        <a:buBlip>
          <a:blip r:embed="rId14"/>
        </a:buBlip>
        <a:defRPr sz="2400" kern="1200">
          <a:solidFill>
            <a:schemeClr val="accent1"/>
          </a:solidFill>
          <a:latin typeface="Arial" panose="020B0604020202020204" pitchFamily="34" charset="0"/>
          <a:ea typeface="黑体" panose="02010609060101010101" pitchFamily="49" charset="-122"/>
          <a:cs typeface="+mn-cs"/>
        </a:defRPr>
      </a:lvl1pPr>
      <a:lvl2pPr marL="576580" indent="-230505" algn="just" rtl="0" fontAlgn="base">
        <a:lnSpc>
          <a:spcPct val="130000"/>
        </a:lnSpc>
        <a:spcBef>
          <a:spcPct val="0"/>
        </a:spcBef>
        <a:spcAft>
          <a:spcPct val="0"/>
        </a:spcAft>
        <a:buClr>
          <a:schemeClr val="tx1"/>
        </a:buClr>
        <a:buFont typeface="Arial" panose="020B0604020202020204" pitchFamily="34" charset="0"/>
        <a:buChar char="•"/>
        <a:defRPr sz="2000" kern="1200">
          <a:solidFill>
            <a:schemeClr val="tx1"/>
          </a:solidFill>
          <a:latin typeface="幼圆" panose="02010509060101010101" pitchFamily="49" charset="-122"/>
          <a:ea typeface="黑体" panose="02010609060101010101" pitchFamily="49"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a:normAutofit/>
          </a:bodyPr>
          <a:lstStyle/>
          <a:p>
            <a:pPr fontAlgn="auto"/>
            <a:r>
              <a:rPr lang="en-US" altLang="zh-CN" noProof="1">
                <a:latin typeface="+mj-lt"/>
                <a:ea typeface="+mj-ea"/>
              </a:rPr>
              <a:t>MapReduce</a:t>
            </a:r>
            <a:r>
              <a:rPr lang="zh-CN" altLang="en-US" noProof="1">
                <a:latin typeface="+mj-lt"/>
                <a:ea typeface="+mj-ea"/>
              </a:rPr>
              <a:t>交流</a:t>
            </a:r>
          </a:p>
        </p:txBody>
      </p:sp>
      <p:sp>
        <p:nvSpPr>
          <p:cNvPr id="7" name="副标题 6"/>
          <p:cNvSpPr>
            <a:spLocks noGrp="1" noChangeArrowheads="1"/>
          </p:cNvSpPr>
          <p:nvPr>
            <p:ph type="subTitle" idx="1"/>
            <p:custDataLst>
              <p:tags r:id="rId3"/>
            </p:custDataLst>
          </p:nvPr>
        </p:nvSpPr>
        <p:spPr>
          <a:xfrm>
            <a:off x="1062038" y="5824538"/>
            <a:ext cx="7061200" cy="556790"/>
          </a:xfrm>
        </p:spPr>
        <p:txBody>
          <a:bodyPr>
            <a:normAutofit/>
          </a:bodyPr>
          <a:lstStyle/>
          <a:p>
            <a:pPr>
              <a:lnSpc>
                <a:spcPct val="90000"/>
              </a:lnSpc>
            </a:pPr>
            <a:r>
              <a:rPr lang="zh-CN" altLang="en-US" sz="3200" dirty="0">
                <a:solidFill>
                  <a:srgbClr val="8C8C8C"/>
                </a:solidFill>
              </a:rPr>
              <a:t>技术平台部</a:t>
            </a:r>
            <a:r>
              <a:rPr lang="en-US" altLang="zh-CN" sz="3200" dirty="0">
                <a:solidFill>
                  <a:srgbClr val="8C8C8C"/>
                </a:solidFill>
              </a:rPr>
              <a:t>-</a:t>
            </a:r>
            <a:r>
              <a:rPr lang="zh-CN" altLang="en-US" sz="3200" dirty="0">
                <a:solidFill>
                  <a:srgbClr val="8C8C8C"/>
                </a:solidFill>
              </a:rPr>
              <a:t>研发组</a:t>
            </a:r>
            <a:r>
              <a:rPr lang="en-US" altLang="zh-CN" sz="3200" dirty="0">
                <a:solidFill>
                  <a:srgbClr val="8C8C8C"/>
                </a:solidFill>
              </a:rPr>
              <a:t>-</a:t>
            </a:r>
            <a:r>
              <a:rPr lang="zh-CN" altLang="en-US" sz="3200" dirty="0">
                <a:solidFill>
                  <a:srgbClr val="8C8C8C"/>
                </a:solidFill>
              </a:rPr>
              <a:t>范瑞</a:t>
            </a: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36"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36"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down)">
                                      <p:cBhvr>
                                        <p:cTn id="23" dur="580">
                                          <p:stCondLst>
                                            <p:cond delay="0"/>
                                          </p:stCondLst>
                                        </p:cTn>
                                        <p:tgtEl>
                                          <p:spTgt spid="7">
                                            <p:txEl>
                                              <p:pRg st="0" end="0"/>
                                            </p:txEl>
                                          </p:spTgt>
                                        </p:tgtEl>
                                      </p:cBhvr>
                                    </p:animEffect>
                                    <p:anim calcmode="lin" valueType="num">
                                      <p:cBhvr>
                                        <p:cTn id="24"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xEl>
                                              <p:pRg st="0" end="0"/>
                                            </p:txEl>
                                          </p:spTgt>
                                        </p:tgtEl>
                                      </p:cBhvr>
                                      <p:to x="100000" y="60000"/>
                                    </p:animScale>
                                    <p:animScale>
                                      <p:cBhvr>
                                        <p:cTn id="30" dur="166" decel="50000">
                                          <p:stCondLst>
                                            <p:cond delay="676"/>
                                          </p:stCondLst>
                                        </p:cTn>
                                        <p:tgtEl>
                                          <p:spTgt spid="7">
                                            <p:txEl>
                                              <p:pRg st="0" end="0"/>
                                            </p:txEl>
                                          </p:spTgt>
                                        </p:tgtEl>
                                      </p:cBhvr>
                                      <p:to x="100000" y="100000"/>
                                    </p:animScale>
                                    <p:animScale>
                                      <p:cBhvr>
                                        <p:cTn id="31" dur="26">
                                          <p:stCondLst>
                                            <p:cond delay="1312"/>
                                          </p:stCondLst>
                                        </p:cTn>
                                        <p:tgtEl>
                                          <p:spTgt spid="7">
                                            <p:txEl>
                                              <p:pRg st="0" end="0"/>
                                            </p:txEl>
                                          </p:spTgt>
                                        </p:tgtEl>
                                      </p:cBhvr>
                                      <p:to x="100000" y="80000"/>
                                    </p:animScale>
                                    <p:animScale>
                                      <p:cBhvr>
                                        <p:cTn id="32" dur="166" decel="50000">
                                          <p:stCondLst>
                                            <p:cond delay="1338"/>
                                          </p:stCondLst>
                                        </p:cTn>
                                        <p:tgtEl>
                                          <p:spTgt spid="7">
                                            <p:txEl>
                                              <p:pRg st="0" end="0"/>
                                            </p:txEl>
                                          </p:spTgt>
                                        </p:tgtEl>
                                      </p:cBhvr>
                                      <p:to x="100000" y="100000"/>
                                    </p:animScale>
                                    <p:animScale>
                                      <p:cBhvr>
                                        <p:cTn id="33" dur="26">
                                          <p:stCondLst>
                                            <p:cond delay="1642"/>
                                          </p:stCondLst>
                                        </p:cTn>
                                        <p:tgtEl>
                                          <p:spTgt spid="7">
                                            <p:txEl>
                                              <p:pRg st="0" end="0"/>
                                            </p:txEl>
                                          </p:spTgt>
                                        </p:tgtEl>
                                      </p:cBhvr>
                                      <p:to x="100000" y="90000"/>
                                    </p:animScale>
                                    <p:animScale>
                                      <p:cBhvr>
                                        <p:cTn id="34" dur="166" decel="50000">
                                          <p:stCondLst>
                                            <p:cond delay="1668"/>
                                          </p:stCondLst>
                                        </p:cTn>
                                        <p:tgtEl>
                                          <p:spTgt spid="7">
                                            <p:txEl>
                                              <p:pRg st="0" end="0"/>
                                            </p:txEl>
                                          </p:spTgt>
                                        </p:tgtEl>
                                      </p:cBhvr>
                                      <p:to x="100000" y="100000"/>
                                    </p:animScale>
                                    <p:animScale>
                                      <p:cBhvr>
                                        <p:cTn id="35" dur="26">
                                          <p:stCondLst>
                                            <p:cond delay="1808"/>
                                          </p:stCondLst>
                                        </p:cTn>
                                        <p:tgtEl>
                                          <p:spTgt spid="7">
                                            <p:txEl>
                                              <p:pRg st="0" end="0"/>
                                            </p:txEl>
                                          </p:spTgt>
                                        </p:tgtEl>
                                      </p:cBhvr>
                                      <p:to x="100000" y="95000"/>
                                    </p:animScale>
                                    <p:animScale>
                                      <p:cBhvr>
                                        <p:cTn id="36" dur="166" decel="50000">
                                          <p:stCondLst>
                                            <p:cond delay="1834"/>
                                          </p:stCondLst>
                                        </p:cTn>
                                        <p:tgtEl>
                                          <p:spTgt spid="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P spid="6" grpId="4"/>
      <p:bldP spid="6" grpId="5"/>
      <p:bldP spid="6" grpId="6"/>
      <p:bldP spid="6" grpId="7"/>
      <p:bldP spid="6" grpId="8"/>
      <p:bldP spid="6" grpId="9"/>
      <p:bldP spid="6" grpId="10"/>
      <p:bldP spid="6" grpId="11"/>
      <p:bldP spid="6" grpId="12"/>
      <p:bldP spid="6" grpId="13"/>
      <p:bldP spid="6" grpId="14"/>
      <p:bldP spid="6" grpId="15"/>
      <p:bldP spid="6" grpId="16"/>
      <p:bldP spid="6" grpId="17"/>
      <p:bldP spid="6" grpId="18"/>
      <p:bldP spid="6" grpId="19"/>
      <p:bldP spid="6" grpId="20"/>
      <p:bldP spid="6" grpId="21"/>
      <p:bldP spid="6" grpId="22"/>
      <p:bldP spid="6" grpId="23"/>
      <p:bldP spid="6" grpId="24"/>
      <p:bldP spid="6" grpId="25"/>
      <p:bldP spid="6" grpId="26"/>
      <p:bldP spid="6" grpId="27"/>
      <p:bldP spid="6" grpId="28"/>
      <p:bldP spid="6" grpId="29"/>
      <p:bldP spid="6" grpId="30"/>
      <p:bldP spid="6" grpId="31"/>
      <p:bldP spid="6" grpId="32"/>
      <p:bldP spid="6" grpId="33"/>
      <p:bldP spid="6" grpId="34"/>
      <p:bldP spid="6" grpId="35"/>
      <p:bldP spid="6" grpId="36"/>
      <p:bldP spid="7" grpId="0" build="p"/>
      <p:bldP spid="7" grpId="1" build="p"/>
      <p:bldP spid="7" grpId="2" build="p"/>
      <p:bldP spid="7" grpId="3" build="p"/>
      <p:bldP spid="7" grpId="4" build="p"/>
      <p:bldP spid="7" grpId="5" build="p"/>
      <p:bldP spid="7" grpId="6" build="p"/>
      <p:bldP spid="7" grpId="7" build="p"/>
      <p:bldP spid="7" grpId="8" build="p"/>
      <p:bldP spid="7" grpId="9" build="p"/>
      <p:bldP spid="7" grpId="10" build="p"/>
      <p:bldP spid="7" grpId="11" build="p"/>
      <p:bldP spid="7" grpId="12" build="p"/>
      <p:bldP spid="7" grpId="13" build="p"/>
      <p:bldP spid="7" grpId="14" build="p"/>
      <p:bldP spid="7" grpId="15" build="p"/>
      <p:bldP spid="7" grpId="16" build="p"/>
      <p:bldP spid="7" grpId="17" build="p"/>
      <p:bldP spid="7" grpId="18" build="p"/>
      <p:bldP spid="7" grpId="19" build="p"/>
      <p:bldP spid="7" grpId="20" build="p"/>
      <p:bldP spid="7" grpId="21" build="p"/>
      <p:bldP spid="7" grpId="22" build="p"/>
      <p:bldP spid="7" grpId="23" build="p"/>
      <p:bldP spid="7" grpId="24" build="p"/>
      <p:bldP spid="7" grpId="25" build="p"/>
      <p:bldP spid="7" grpId="26" build="p"/>
      <p:bldP spid="7" grpId="27" build="p"/>
      <p:bldP spid="7" grpId="28" build="p"/>
      <p:bldP spid="7" grpId="29" build="p"/>
      <p:bldP spid="7" grpId="30" build="p"/>
      <p:bldP spid="7" grpId="31" build="p"/>
      <p:bldP spid="7" grpId="32" build="p"/>
      <p:bldP spid="7" grpId="33" build="p"/>
      <p:bldP spid="7" grpId="34" build="p"/>
      <p:bldP spid="7" grpId="35" build="p"/>
      <p:bldP spid="7" grpId="36"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Buffer</a:t>
            </a:r>
            <a:r>
              <a:rPr lang="zh-CN" altLang="en-US" sz="4000" dirty="0"/>
              <a:t>环形缓冲区</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effectLst>
                  <a:outerShdw blurRad="38100" dist="38100" dir="2700000" algn="tl">
                    <a:srgbClr val="FFFFFF"/>
                  </a:outerShdw>
                </a:effectLst>
              </a:rPr>
              <a:t>缓冲区大小默认为</a:t>
            </a:r>
            <a:r>
              <a:rPr lang="en-US" altLang="zh-CN" sz="3200" dirty="0">
                <a:effectLst>
                  <a:outerShdw blurRad="38100" dist="38100" dir="2700000" algn="tl">
                    <a:srgbClr val="FFFFFF"/>
                  </a:outerShdw>
                </a:effectLst>
              </a:rPr>
              <a:t>100M</a:t>
            </a:r>
          </a:p>
          <a:p>
            <a:pPr algn="just">
              <a:lnSpc>
                <a:spcPct val="100000"/>
              </a:lnSpc>
              <a:spcAft>
                <a:spcPts val="600"/>
              </a:spcAft>
            </a:pPr>
            <a:r>
              <a:rPr lang="zh-CN" altLang="en-US" sz="3200" dirty="0"/>
              <a:t>溢写阈值默认为</a:t>
            </a:r>
            <a:r>
              <a:rPr lang="en-US" altLang="zh-CN" sz="3200" dirty="0"/>
              <a:t>80%</a:t>
            </a:r>
            <a:endParaRPr lang="zh-CN" altLang="en-US"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
        <p:nvSpPr>
          <p:cNvPr id="4" name="空心弧 3">
            <a:extLst>
              <a:ext uri="{FF2B5EF4-FFF2-40B4-BE49-F238E27FC236}">
                <a16:creationId xmlns:a16="http://schemas.microsoft.com/office/drawing/2014/main" id="{B0C31497-7FCC-472E-87AC-AFC8087C591D}"/>
              </a:ext>
            </a:extLst>
          </p:cNvPr>
          <p:cNvSpPr/>
          <p:nvPr/>
        </p:nvSpPr>
        <p:spPr>
          <a:xfrm>
            <a:off x="5523935" y="1831730"/>
            <a:ext cx="3357971" cy="3357972"/>
          </a:xfrm>
          <a:prstGeom prst="blockArc">
            <a:avLst>
              <a:gd name="adj1" fmla="val 12443"/>
              <a:gd name="adj2" fmla="val 0"/>
              <a:gd name="adj3" fmla="val 19104"/>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5" name="空心弧 4">
            <a:extLst>
              <a:ext uri="{FF2B5EF4-FFF2-40B4-BE49-F238E27FC236}">
                <a16:creationId xmlns:a16="http://schemas.microsoft.com/office/drawing/2014/main" id="{40C7CE95-3933-4CDC-9D05-F1E04925FAF8}"/>
              </a:ext>
            </a:extLst>
          </p:cNvPr>
          <p:cNvSpPr/>
          <p:nvPr/>
        </p:nvSpPr>
        <p:spPr>
          <a:xfrm rot="2295832">
            <a:off x="5512619" y="1847855"/>
            <a:ext cx="3357971" cy="3357972"/>
          </a:xfrm>
          <a:prstGeom prst="blockArc">
            <a:avLst>
              <a:gd name="adj1" fmla="val 19138918"/>
              <a:gd name="adj2" fmla="val 1003756"/>
              <a:gd name="adj3" fmla="val 19786"/>
            </a:avLst>
          </a:prstGeom>
          <a:solidFill>
            <a:srgbClr val="92D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sp>
        <p:nvSpPr>
          <p:cNvPr id="6" name="空心弧 5">
            <a:extLst>
              <a:ext uri="{FF2B5EF4-FFF2-40B4-BE49-F238E27FC236}">
                <a16:creationId xmlns:a16="http://schemas.microsoft.com/office/drawing/2014/main" id="{AA4E15D5-EF7D-4353-85FE-91256ECF72B1}"/>
              </a:ext>
            </a:extLst>
          </p:cNvPr>
          <p:cNvSpPr/>
          <p:nvPr/>
        </p:nvSpPr>
        <p:spPr>
          <a:xfrm rot="3354254">
            <a:off x="5512619" y="1794706"/>
            <a:ext cx="3357972" cy="3357971"/>
          </a:xfrm>
          <a:prstGeom prst="blockArc">
            <a:avLst>
              <a:gd name="adj1" fmla="val 3417655"/>
              <a:gd name="adj2" fmla="val 18211253"/>
              <a:gd name="adj3" fmla="val 19821"/>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tx1"/>
              </a:solidFill>
            </a:endParaRPr>
          </a:p>
        </p:txBody>
      </p:sp>
      <p:pic>
        <p:nvPicPr>
          <p:cNvPr id="9" name="图片 8">
            <a:extLst>
              <a:ext uri="{FF2B5EF4-FFF2-40B4-BE49-F238E27FC236}">
                <a16:creationId xmlns:a16="http://schemas.microsoft.com/office/drawing/2014/main" id="{7D8DEEBF-51A4-4646-B3C0-4711C4390A47}"/>
              </a:ext>
            </a:extLst>
          </p:cNvPr>
          <p:cNvPicPr>
            <a:picLocks noChangeAspect="1"/>
          </p:cNvPicPr>
          <p:nvPr/>
        </p:nvPicPr>
        <p:blipFill>
          <a:blip r:embed="rId2"/>
          <a:stretch>
            <a:fillRect/>
          </a:stretch>
        </p:blipFill>
        <p:spPr>
          <a:xfrm>
            <a:off x="14710" y="4764475"/>
            <a:ext cx="5962650" cy="676275"/>
          </a:xfrm>
          <a:prstGeom prst="rect">
            <a:avLst/>
          </a:prstGeom>
        </p:spPr>
      </p:pic>
    </p:spTree>
    <p:extLst>
      <p:ext uri="{BB962C8B-B14F-4D97-AF65-F5344CB8AC3E}">
        <p14:creationId xmlns:p14="http://schemas.microsoft.com/office/powerpoint/2010/main" val="2449437626"/>
      </p:ext>
    </p:extLst>
  </p:cSld>
  <p:clrMapOvr>
    <a:masterClrMapping/>
  </p:clrMapOvr>
  <p:transition spd="med">
    <p:pull dir="l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Wordcount</a:t>
            </a:r>
            <a:r>
              <a:rPr lang="zh-CN" altLang="en-US" sz="4000" dirty="0"/>
              <a:t>计算过程图</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Picture 3">
            <a:extLst>
              <a:ext uri="{FF2B5EF4-FFF2-40B4-BE49-F238E27FC236}">
                <a16:creationId xmlns:a16="http://schemas.microsoft.com/office/drawing/2014/main" id="{A647282F-1806-4C87-885D-0ABC7D882F85}"/>
              </a:ext>
            </a:extLst>
          </p:cNvPr>
          <p:cNvPicPr>
            <a:picLocks noChangeAspect="1" noChangeArrowheads="1"/>
          </p:cNvPicPr>
          <p:nvPr/>
        </p:nvPicPr>
        <p:blipFill>
          <a:blip r:embed="rId2" cstate="print"/>
          <a:srcRect/>
          <a:stretch>
            <a:fillRect/>
          </a:stretch>
        </p:blipFill>
        <p:spPr bwMode="auto">
          <a:xfrm>
            <a:off x="15081" y="1438661"/>
            <a:ext cx="9042400" cy="4752528"/>
          </a:xfrm>
          <a:prstGeom prst="rect">
            <a:avLst/>
          </a:prstGeom>
          <a:noFill/>
        </p:spPr>
      </p:pic>
    </p:spTree>
    <p:extLst>
      <p:ext uri="{BB962C8B-B14F-4D97-AF65-F5344CB8AC3E}">
        <p14:creationId xmlns:p14="http://schemas.microsoft.com/office/powerpoint/2010/main" val="4085544802"/>
      </p:ext>
    </p:extLst>
  </p:cSld>
  <p:clrMapOvr>
    <a:masterClrMapping/>
  </p:clrMapOvr>
  <p:transition spd="med">
    <p:pull dir="l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7" name="图片 6">
            <a:extLst>
              <a:ext uri="{FF2B5EF4-FFF2-40B4-BE49-F238E27FC236}">
                <a16:creationId xmlns:a16="http://schemas.microsoft.com/office/drawing/2014/main" id="{4D3AF26F-90AD-407D-8318-0FA1BA1CFB18}"/>
              </a:ext>
            </a:extLst>
          </p:cNvPr>
          <p:cNvPicPr>
            <a:picLocks noChangeAspect="1"/>
          </p:cNvPicPr>
          <p:nvPr/>
        </p:nvPicPr>
        <p:blipFill>
          <a:blip r:embed="rId2"/>
          <a:stretch>
            <a:fillRect/>
          </a:stretch>
        </p:blipFill>
        <p:spPr>
          <a:xfrm>
            <a:off x="109959" y="0"/>
            <a:ext cx="8924081" cy="6858000"/>
          </a:xfrm>
          <a:prstGeom prst="rect">
            <a:avLst/>
          </a:prstGeom>
        </p:spPr>
      </p:pic>
    </p:spTree>
    <p:extLst>
      <p:ext uri="{BB962C8B-B14F-4D97-AF65-F5344CB8AC3E}">
        <p14:creationId xmlns:p14="http://schemas.microsoft.com/office/powerpoint/2010/main" val="3788848221"/>
      </p:ext>
    </p:extLst>
  </p:cSld>
  <p:clrMapOvr>
    <a:masterClrMapping/>
  </p:clrMapOvr>
  <p:transition spd="med">
    <p:pull dir="l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 </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端不会倾斜，</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根据</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发生了倾斜，如何优化？</a:t>
            </a:r>
          </a:p>
          <a:p>
            <a:pPr algn="just">
              <a:lnSpc>
                <a:spcPct val="100000"/>
              </a:lnSpc>
              <a:spcAft>
                <a:spcPts val="600"/>
              </a:spcAft>
            </a:pPr>
            <a:r>
              <a:rPr lang="en-US" altLang="zh-CN" sz="3200" dirty="0">
                <a:effectLst>
                  <a:outerShdw blurRad="38100" dist="38100" dir="2700000" algn="tl">
                    <a:srgbClr val="FFFFFF"/>
                  </a:outerShdw>
                </a:effectLst>
              </a:rPr>
              <a:t>	1</a:t>
            </a:r>
            <a:r>
              <a:rPr lang="zh-CN" altLang="en-US" sz="3200" dirty="0">
                <a:effectLst>
                  <a:outerShdw blurRad="38100" dist="38100" dir="2700000" algn="tl">
                    <a:srgbClr val="FFFFFF"/>
                  </a:outerShdw>
                </a:effectLst>
              </a:rPr>
              <a:t>、自定义分区器，根据经验值，将数据较少的</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分到一个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a:t>
            </a:r>
          </a:p>
          <a:p>
            <a:pPr algn="just">
              <a:lnSpc>
                <a:spcPct val="100000"/>
              </a:lnSpc>
              <a:spcAft>
                <a:spcPts val="600"/>
              </a:spcAft>
            </a:pPr>
            <a:r>
              <a:rPr lang="en-US" altLang="zh-CN" sz="3200" dirty="0">
                <a:effectLst>
                  <a:outerShdw blurRad="38100" dist="38100" dir="2700000" algn="tl">
                    <a:srgbClr val="FFFFFF"/>
                  </a:outerShdw>
                </a:effectLst>
              </a:rPr>
              <a:t>	2</a:t>
            </a:r>
            <a:r>
              <a:rPr lang="zh-CN" altLang="en-US" sz="3200" dirty="0">
                <a:effectLst>
                  <a:outerShdw blurRad="38100" dist="38100" dir="2700000" algn="tl">
                    <a:srgbClr val="FFFFFF"/>
                  </a:outerShdw>
                </a:effectLst>
              </a:rPr>
              <a:t>、在</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上做手脚，把一个</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变成多个 </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，最后再对结果进行汇总</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3</a:t>
            </a:r>
            <a:r>
              <a:rPr lang="zh-CN" altLang="en-US" sz="3200" dirty="0">
                <a:effectLst>
                  <a:outerShdw blurRad="38100" dist="38100" dir="2700000" algn="tl">
                    <a:srgbClr val="FFFFFF"/>
                  </a:outerShdw>
                </a:effectLst>
              </a:rPr>
              <a:t>、设计合理的逻辑，尽量少的发生</a:t>
            </a:r>
            <a:r>
              <a:rPr lang="en-US" altLang="zh-CN" sz="3200" dirty="0">
                <a:effectLst>
                  <a:outerShdw blurRad="38100" dist="38100" dir="2700000" algn="tl">
                    <a:srgbClr val="FFFFFF"/>
                  </a:outerShdw>
                </a:effectLst>
              </a:rPr>
              <a:t>shuffle</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4024018787"/>
      </p:ext>
    </p:extLst>
  </p:cSld>
  <p:clrMapOvr>
    <a:masterClrMapping/>
  </p:clrMapOvr>
  <p:transition spd="med">
    <p:pull dir="l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Map</a:t>
            </a:r>
            <a:endParaRPr lang="zh-CN" altLang="en-US" sz="4000" dirty="0"/>
          </a:p>
        </p:txBody>
      </p:sp>
      <p:sp>
        <p:nvSpPr>
          <p:cNvPr id="3" name="内容占位符 2"/>
          <p:cNvSpPr>
            <a:spLocks noGrp="1"/>
          </p:cNvSpPr>
          <p:nvPr>
            <p:ph idx="1"/>
          </p:nvPr>
        </p:nvSpPr>
        <p:spPr>
          <a:xfrm>
            <a:off x="179512" y="1052736"/>
            <a:ext cx="8531101" cy="5303614"/>
          </a:xfrm>
        </p:spPr>
        <p:txBody>
          <a:bodyPr>
            <a:noAutofit/>
          </a:bodyPr>
          <a:lstStyle/>
          <a:p>
            <a:pPr algn="just">
              <a:lnSpc>
                <a:spcPct val="100000"/>
              </a:lnSpc>
              <a:spcBef>
                <a:spcPts val="200"/>
              </a:spcBef>
              <a:spcAft>
                <a:spcPts val="100"/>
              </a:spcAft>
            </a:pPr>
            <a:r>
              <a:rPr lang="zh-CN" altLang="en-US" sz="2800" dirty="0">
                <a:solidFill>
                  <a:srgbClr val="FF0000"/>
                </a:solidFill>
              </a:rPr>
              <a:t>计算向数据移动</a:t>
            </a:r>
          </a:p>
          <a:p>
            <a:pPr algn="just">
              <a:lnSpc>
                <a:spcPct val="100000"/>
              </a:lnSpc>
              <a:spcBef>
                <a:spcPts val="200"/>
              </a:spcBef>
              <a:spcAft>
                <a:spcPts val="100"/>
              </a:spcAft>
            </a:pPr>
            <a:r>
              <a:rPr lang="zh-CN" altLang="en-US" sz="2800" dirty="0"/>
              <a:t>并行分布式</a:t>
            </a:r>
            <a:endParaRPr lang="en-US" altLang="zh-CN" sz="2800" dirty="0"/>
          </a:p>
          <a:p>
            <a:pPr algn="just">
              <a:lnSpc>
                <a:spcPct val="100000"/>
              </a:lnSpc>
              <a:spcBef>
                <a:spcPts val="200"/>
              </a:spcBef>
              <a:spcAft>
                <a:spcPts val="100"/>
              </a:spcAft>
            </a:pPr>
            <a:r>
              <a:rPr lang="en-US" altLang="zh-CN" sz="2800" dirty="0" err="1"/>
              <a:t>InputFormat</a:t>
            </a:r>
            <a:r>
              <a:rPr lang="zh-CN" altLang="en-US" sz="2800" dirty="0"/>
              <a:t>生成的每个</a:t>
            </a:r>
            <a:r>
              <a:rPr lang="en-US" altLang="zh-CN" sz="2800" dirty="0"/>
              <a:t>Split</a:t>
            </a:r>
            <a:r>
              <a:rPr lang="zh-CN" altLang="en-US" sz="2800" dirty="0"/>
              <a:t>对应一个</a:t>
            </a:r>
            <a:r>
              <a:rPr lang="en-US" altLang="zh-CN" sz="2800" dirty="0"/>
              <a:t>map</a:t>
            </a:r>
            <a:r>
              <a:rPr lang="zh-CN" altLang="en-US" sz="2800" dirty="0"/>
              <a:t>任务</a:t>
            </a:r>
            <a:endParaRPr lang="en-US" altLang="zh-CN" sz="2800" dirty="0"/>
          </a:p>
          <a:p>
            <a:pPr algn="just">
              <a:lnSpc>
                <a:spcPct val="100000"/>
              </a:lnSpc>
              <a:spcBef>
                <a:spcPts val="200"/>
              </a:spcBef>
              <a:spcAft>
                <a:spcPts val="100"/>
              </a:spcAft>
            </a:pPr>
            <a:r>
              <a:rPr lang="zh-CN" altLang="en-US" sz="2800" dirty="0"/>
              <a:t>读懂数据，映射为</a:t>
            </a:r>
            <a:r>
              <a:rPr lang="en-US" altLang="zh-CN" sz="2800" dirty="0">
                <a:solidFill>
                  <a:srgbClr val="FF0000"/>
                </a:solidFill>
              </a:rPr>
              <a:t>KV</a:t>
            </a:r>
            <a:r>
              <a:rPr lang="zh-CN" altLang="en-US" sz="2800" dirty="0">
                <a:solidFill>
                  <a:srgbClr val="FF0000"/>
                </a:solidFill>
              </a:rPr>
              <a:t>模型</a:t>
            </a:r>
          </a:p>
          <a:p>
            <a:pPr algn="just">
              <a:lnSpc>
                <a:spcPct val="100000"/>
              </a:lnSpc>
              <a:spcBef>
                <a:spcPts val="200"/>
              </a:spcBef>
              <a:spcAft>
                <a:spcPts val="100"/>
              </a:spcAft>
            </a:pPr>
            <a:r>
              <a:rPr lang="zh-CN" altLang="en-US" sz="2800" dirty="0"/>
              <a:t>输出键值对不需要与输入键值对具有相同的类型</a:t>
            </a:r>
            <a:endParaRPr lang="en-US" altLang="zh-CN" sz="2800" dirty="0"/>
          </a:p>
          <a:p>
            <a:pPr algn="just">
              <a:lnSpc>
                <a:spcPct val="100000"/>
              </a:lnSpc>
              <a:spcBef>
                <a:spcPts val="200"/>
              </a:spcBef>
              <a:spcAft>
                <a:spcPts val="100"/>
              </a:spcAft>
            </a:pPr>
            <a:r>
              <a:rPr lang="zh-CN" altLang="en-US" sz="2800" dirty="0"/>
              <a:t>给定的输入键值对可以映射到零个或多个输出键值对</a:t>
            </a:r>
            <a:endParaRPr lang="en-US" altLang="zh-CN" sz="2800" dirty="0"/>
          </a:p>
          <a:p>
            <a:pPr algn="just">
              <a:lnSpc>
                <a:spcPct val="100000"/>
              </a:lnSpc>
              <a:spcBef>
                <a:spcPts val="200"/>
              </a:spcBef>
              <a:spcAft>
                <a:spcPts val="100"/>
              </a:spcAft>
            </a:pPr>
            <a:r>
              <a:rPr lang="zh-CN" altLang="en-US" sz="2800" dirty="0"/>
              <a:t>对</a:t>
            </a:r>
            <a:r>
              <a:rPr lang="en-US" altLang="zh-CN" sz="2800" dirty="0"/>
              <a:t>Map</a:t>
            </a:r>
            <a:r>
              <a:rPr lang="zh-CN" altLang="en-US" sz="2800" dirty="0"/>
              <a:t>的输出进行排序，根据</a:t>
            </a:r>
            <a:r>
              <a:rPr lang="en-US" altLang="zh-CN" sz="2800" dirty="0"/>
              <a:t>Reduce</a:t>
            </a:r>
            <a:r>
              <a:rPr lang="zh-CN" altLang="en-US" sz="2800" dirty="0"/>
              <a:t>进行分区</a:t>
            </a:r>
            <a:endParaRPr lang="en-US" altLang="zh-CN" sz="2800" dirty="0"/>
          </a:p>
          <a:p>
            <a:pPr algn="just">
              <a:lnSpc>
                <a:spcPct val="100000"/>
              </a:lnSpc>
              <a:spcBef>
                <a:spcPts val="200"/>
              </a:spcBef>
              <a:spcAft>
                <a:spcPts val="100"/>
              </a:spcAft>
            </a:pPr>
            <a:r>
              <a:rPr lang="zh-CN" altLang="en-US" sz="2800" dirty="0"/>
              <a:t>通过实现自定义分区器来控制哪些键到哪个</a:t>
            </a:r>
            <a:r>
              <a:rPr lang="en-US" altLang="zh-CN" sz="2800" dirty="0"/>
              <a:t>Reduce</a:t>
            </a:r>
          </a:p>
          <a:p>
            <a:pPr algn="just">
              <a:lnSpc>
                <a:spcPct val="100000"/>
              </a:lnSpc>
              <a:spcBef>
                <a:spcPts val="200"/>
              </a:spcBef>
              <a:spcAft>
                <a:spcPts val="100"/>
              </a:spcAft>
            </a:pPr>
            <a:r>
              <a:rPr lang="zh-CN" altLang="en-US" sz="2800" dirty="0"/>
              <a:t>可以为</a:t>
            </a:r>
            <a:r>
              <a:rPr lang="en-US" altLang="zh-CN" sz="2800" dirty="0"/>
              <a:t>Map</a:t>
            </a:r>
            <a:r>
              <a:rPr lang="zh-CN" altLang="en-US" sz="2800" dirty="0"/>
              <a:t>指定</a:t>
            </a:r>
            <a:r>
              <a:rPr lang="en-US" altLang="zh-CN" sz="2800" dirty="0">
                <a:solidFill>
                  <a:srgbClr val="FF0000"/>
                </a:solidFill>
              </a:rPr>
              <a:t>Combiner</a:t>
            </a:r>
            <a:r>
              <a:rPr lang="zh-CN" altLang="en-US" sz="2800" dirty="0"/>
              <a:t>（</a:t>
            </a:r>
            <a:r>
              <a:rPr lang="zh-CN" altLang="en-US" dirty="0"/>
              <a:t>本地聚合，减少传输数据量</a:t>
            </a:r>
            <a:r>
              <a:rPr lang="zh-CN" altLang="en-US" sz="2800" dirty="0"/>
              <a:t>）</a:t>
            </a:r>
            <a:endParaRPr lang="en-US" altLang="zh-CN" sz="2800" dirty="0"/>
          </a:p>
          <a:p>
            <a:pPr algn="just">
              <a:lnSpc>
                <a:spcPct val="100000"/>
              </a:lnSpc>
              <a:spcBef>
                <a:spcPts val="0"/>
              </a:spcBef>
              <a:spcAft>
                <a:spcPts val="0"/>
              </a:spcAft>
            </a:pPr>
            <a:r>
              <a:rPr lang="zh-CN" altLang="en-US" sz="2800" dirty="0"/>
              <a:t>控制</a:t>
            </a:r>
            <a:r>
              <a:rPr lang="en-US" altLang="zh-CN" sz="2800" dirty="0"/>
              <a:t>Map</a:t>
            </a:r>
            <a:r>
              <a:rPr lang="zh-CN" altLang="en-US" sz="2800" dirty="0"/>
              <a:t>的数量</a:t>
            </a:r>
            <a:endParaRPr lang="en-US" altLang="zh-CN" sz="2800" dirty="0"/>
          </a:p>
        </p:txBody>
      </p:sp>
    </p:spTree>
    <p:extLst>
      <p:ext uri="{BB962C8B-B14F-4D97-AF65-F5344CB8AC3E}">
        <p14:creationId xmlns:p14="http://schemas.microsoft.com/office/powerpoint/2010/main" val="4161776047"/>
      </p:ext>
    </p:extLst>
  </p:cSld>
  <p:clrMapOvr>
    <a:masterClrMapping/>
  </p:clrMapOvr>
  <p:transition spd="med">
    <p:pull dir="l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Reduce</a:t>
            </a:r>
            <a:endParaRPr lang="zh-CN" altLang="en-US" sz="4000" dirty="0"/>
          </a:p>
        </p:txBody>
      </p:sp>
      <p:sp>
        <p:nvSpPr>
          <p:cNvPr id="3" name="内容占位符 2"/>
          <p:cNvSpPr>
            <a:spLocks noGrp="1"/>
          </p:cNvSpPr>
          <p:nvPr>
            <p:ph idx="1"/>
          </p:nvPr>
        </p:nvSpPr>
        <p:spPr>
          <a:xfrm>
            <a:off x="179512" y="1052736"/>
            <a:ext cx="8531101" cy="5303614"/>
          </a:xfrm>
        </p:spPr>
        <p:txBody>
          <a:bodyPr>
            <a:noAutofit/>
          </a:bodyPr>
          <a:lstStyle/>
          <a:p>
            <a:pPr algn="just">
              <a:lnSpc>
                <a:spcPct val="100000"/>
              </a:lnSpc>
              <a:spcBef>
                <a:spcPts val="0"/>
              </a:spcBef>
              <a:spcAft>
                <a:spcPts val="0"/>
              </a:spcAft>
            </a:pPr>
            <a:r>
              <a:rPr lang="zh-CN" altLang="en-US" sz="2800" dirty="0"/>
              <a:t>相同的</a:t>
            </a:r>
            <a:r>
              <a:rPr lang="en-US" altLang="zh-CN" sz="2800" dirty="0"/>
              <a:t>Key</a:t>
            </a:r>
            <a:r>
              <a:rPr lang="zh-CN" altLang="en-US" sz="2800" dirty="0"/>
              <a:t>汇聚到一个</a:t>
            </a:r>
            <a:r>
              <a:rPr lang="en-US" altLang="zh-CN" sz="2800" dirty="0"/>
              <a:t>Reduce</a:t>
            </a:r>
            <a:r>
              <a:rPr lang="zh-CN" altLang="en-US" sz="2800" dirty="0"/>
              <a:t>中</a:t>
            </a:r>
          </a:p>
          <a:p>
            <a:pPr algn="just">
              <a:lnSpc>
                <a:spcPct val="100000"/>
              </a:lnSpc>
              <a:spcBef>
                <a:spcPts val="0"/>
              </a:spcBef>
              <a:spcAft>
                <a:spcPts val="0"/>
              </a:spcAft>
            </a:pPr>
            <a:r>
              <a:rPr lang="zh-CN" altLang="en-US" sz="2800" dirty="0"/>
              <a:t>排序实现</a:t>
            </a:r>
            <a:r>
              <a:rPr lang="en-US" altLang="zh-CN" sz="2800" dirty="0"/>
              <a:t>key</a:t>
            </a:r>
            <a:r>
              <a:rPr lang="zh-CN" altLang="en-US" sz="2800" dirty="0"/>
              <a:t>的汇聚</a:t>
            </a:r>
            <a:endParaRPr lang="en-US" altLang="zh-CN" sz="2800" dirty="0"/>
          </a:p>
          <a:p>
            <a:pPr algn="just">
              <a:lnSpc>
                <a:spcPct val="100000"/>
              </a:lnSpc>
              <a:spcBef>
                <a:spcPts val="0"/>
              </a:spcBef>
              <a:spcAft>
                <a:spcPts val="0"/>
              </a:spcAft>
            </a:pPr>
            <a:r>
              <a:rPr lang="zh-CN" altLang="en-US" sz="2800" dirty="0"/>
              <a:t>相同的</a:t>
            </a:r>
            <a:r>
              <a:rPr lang="en-US" altLang="zh-CN" sz="2800" dirty="0"/>
              <a:t>Key</a:t>
            </a:r>
            <a:r>
              <a:rPr lang="zh-CN" altLang="en-US" sz="2800" dirty="0"/>
              <a:t>调用一次</a:t>
            </a:r>
            <a:r>
              <a:rPr lang="en-US" altLang="zh-CN" sz="2800" dirty="0"/>
              <a:t>reduce</a:t>
            </a:r>
            <a:r>
              <a:rPr lang="zh-CN" altLang="en-US" sz="2800" dirty="0"/>
              <a:t>方法</a:t>
            </a:r>
          </a:p>
          <a:p>
            <a:pPr algn="just">
              <a:lnSpc>
                <a:spcPct val="100000"/>
              </a:lnSpc>
              <a:spcBef>
                <a:spcPts val="0"/>
              </a:spcBef>
              <a:spcAft>
                <a:spcPts val="0"/>
              </a:spcAft>
            </a:pPr>
            <a:r>
              <a:rPr lang="zh-CN" altLang="en-US" sz="2800" dirty="0"/>
              <a:t>通过</a:t>
            </a:r>
            <a:r>
              <a:rPr lang="en-US" altLang="zh-CN" sz="2800" dirty="0" err="1"/>
              <a:t>Job.setIntNumReduceTasks</a:t>
            </a:r>
            <a:r>
              <a:rPr lang="en-US" altLang="zh-CN" sz="2800" dirty="0"/>
              <a:t>(int)</a:t>
            </a:r>
            <a:r>
              <a:rPr lang="zh-CN" altLang="en-US" sz="2800" dirty="0"/>
              <a:t>来控制</a:t>
            </a:r>
            <a:r>
              <a:rPr lang="en-US" altLang="zh-CN" sz="2800" dirty="0"/>
              <a:t>Reduce</a:t>
            </a:r>
            <a:r>
              <a:rPr lang="zh-CN" altLang="en-US" sz="2800" dirty="0"/>
              <a:t>的数量，分区总数与作业的</a:t>
            </a:r>
            <a:r>
              <a:rPr lang="en-US" altLang="zh-CN" sz="2800" dirty="0"/>
              <a:t>Reduce</a:t>
            </a:r>
            <a:r>
              <a:rPr lang="zh-CN" altLang="en-US" sz="2800" dirty="0"/>
              <a:t>任务数相同</a:t>
            </a:r>
            <a:endParaRPr lang="en-US" altLang="zh-CN" sz="2800" dirty="0"/>
          </a:p>
          <a:p>
            <a:pPr algn="just">
              <a:lnSpc>
                <a:spcPct val="100000"/>
              </a:lnSpc>
              <a:spcBef>
                <a:spcPts val="0"/>
              </a:spcBef>
              <a:spcAft>
                <a:spcPts val="0"/>
              </a:spcAft>
            </a:pPr>
            <a:r>
              <a:rPr lang="en-US" altLang="zh-CN" sz="2800" dirty="0"/>
              <a:t>Reduce</a:t>
            </a:r>
            <a:r>
              <a:rPr lang="zh-CN" altLang="en-US" sz="2800" dirty="0"/>
              <a:t>中可以包含不同的</a:t>
            </a:r>
            <a:r>
              <a:rPr lang="en-US" altLang="zh-CN" sz="2800" dirty="0"/>
              <a:t>key</a:t>
            </a:r>
          </a:p>
          <a:p>
            <a:pPr algn="just">
              <a:lnSpc>
                <a:spcPct val="100000"/>
              </a:lnSpc>
              <a:spcBef>
                <a:spcPts val="0"/>
              </a:spcBef>
              <a:spcAft>
                <a:spcPts val="0"/>
              </a:spcAft>
            </a:pPr>
            <a:r>
              <a:rPr lang="en-US" altLang="zh-CN" sz="2800" dirty="0"/>
              <a:t>Reduce</a:t>
            </a:r>
            <a:r>
              <a:rPr lang="zh-CN" altLang="en-US" sz="2800" dirty="0"/>
              <a:t>有三个阶段</a:t>
            </a:r>
            <a:r>
              <a:rPr lang="en-US" altLang="zh-CN" sz="2800" dirty="0"/>
              <a:t>: shuffle</a:t>
            </a:r>
            <a:r>
              <a:rPr lang="zh-CN" altLang="en-US" sz="2800" dirty="0"/>
              <a:t>、</a:t>
            </a:r>
            <a:r>
              <a:rPr lang="en-US" altLang="zh-CN" sz="2800" dirty="0"/>
              <a:t>sort</a:t>
            </a:r>
            <a:r>
              <a:rPr lang="zh-CN" altLang="en-US" sz="2800" dirty="0"/>
              <a:t>、</a:t>
            </a:r>
            <a:r>
              <a:rPr lang="en-US" altLang="zh-CN" sz="2800" dirty="0"/>
              <a:t>reduce </a:t>
            </a:r>
          </a:p>
          <a:p>
            <a:pPr algn="just">
              <a:lnSpc>
                <a:spcPct val="100000"/>
              </a:lnSpc>
              <a:spcBef>
                <a:spcPts val="0"/>
              </a:spcBef>
              <a:spcAft>
                <a:spcPts val="0"/>
              </a:spcAft>
            </a:pPr>
            <a:endParaRPr lang="en-US" altLang="zh-CN" sz="2800" dirty="0"/>
          </a:p>
          <a:p>
            <a:pPr algn="just">
              <a:lnSpc>
                <a:spcPct val="100000"/>
              </a:lnSpc>
              <a:spcBef>
                <a:spcPts val="0"/>
              </a:spcBef>
              <a:spcAft>
                <a:spcPts val="0"/>
              </a:spcAft>
            </a:pPr>
            <a:r>
              <a:rPr lang="en-US" altLang="zh-CN" sz="2800" dirty="0"/>
              <a:t>	K,V</a:t>
            </a:r>
            <a:r>
              <a:rPr lang="zh-CN" altLang="en-US" sz="2800" dirty="0"/>
              <a:t>作为参数传递，可以使用自定义数据类型，但需要实现 </a:t>
            </a:r>
            <a:r>
              <a:rPr lang="en-US" altLang="zh-CN" sz="2800" dirty="0"/>
              <a:t>Writable</a:t>
            </a:r>
            <a:r>
              <a:rPr lang="zh-CN" altLang="en-US" sz="2800" dirty="0"/>
              <a:t>序列化、</a:t>
            </a:r>
            <a:r>
              <a:rPr lang="en-US" altLang="zh-CN" sz="2800" dirty="0"/>
              <a:t>Comparable</a:t>
            </a:r>
            <a:r>
              <a:rPr lang="zh-CN" altLang="en-US" sz="2800" dirty="0"/>
              <a:t>比较器接口</a:t>
            </a:r>
          </a:p>
        </p:txBody>
      </p:sp>
    </p:spTree>
    <p:extLst>
      <p:ext uri="{BB962C8B-B14F-4D97-AF65-F5344CB8AC3E}">
        <p14:creationId xmlns:p14="http://schemas.microsoft.com/office/powerpoint/2010/main" val="2638203665"/>
      </p:ext>
    </p:extLst>
  </p:cSld>
  <p:clrMapOvr>
    <a:masterClrMapping/>
  </p:clrMapOvr>
  <p:transition spd="med">
    <p:pull dir="l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153920"/>
            <a:ext cx="5586293" cy="1235075"/>
          </a:xfrm>
        </p:spPr>
        <p:txBody>
          <a:bodyPr>
            <a:noAutofit/>
          </a:bodyPr>
          <a:lstStyle/>
          <a:p>
            <a:r>
              <a:rPr lang="zh-CN" altLang="en-US" dirty="0">
                <a:sym typeface="+mn-ea"/>
              </a:rPr>
              <a:t>三．</a:t>
            </a:r>
            <a:r>
              <a:rPr lang="en-US" altLang="zh-CN" dirty="0">
                <a:sym typeface="+mn-ea"/>
              </a:rPr>
              <a:t>MR</a:t>
            </a:r>
            <a:r>
              <a:rPr lang="zh-CN" altLang="en-US" dirty="0">
                <a:sym typeface="+mn-ea"/>
              </a:rPr>
              <a:t>案例演示</a:t>
            </a:r>
          </a:p>
        </p:txBody>
      </p:sp>
      <p:sp>
        <p:nvSpPr>
          <p:cNvPr id="3" name="文本占位符 2"/>
          <p:cNvSpPr>
            <a:spLocks noGrp="1"/>
          </p:cNvSpPr>
          <p:nvPr>
            <p:ph type="body" idx="1"/>
          </p:nvPr>
        </p:nvSpPr>
        <p:spPr>
          <a:xfrm>
            <a:off x="683568" y="3415987"/>
            <a:ext cx="7056784" cy="1165142"/>
          </a:xfrm>
        </p:spPr>
        <p:txBody>
          <a:bodyPr>
            <a:noAutofit/>
          </a:bodyPr>
          <a:lstStyle/>
          <a:p>
            <a:endParaRPr lang="en-US" altLang="zh-CN" sz="7200" dirty="0"/>
          </a:p>
          <a:p>
            <a:endParaRPr lang="zh-CN" altLang="en-US" sz="7200" dirty="0"/>
          </a:p>
        </p:txBody>
      </p:sp>
    </p:spTree>
    <p:extLst>
      <p:ext uri="{BB962C8B-B14F-4D97-AF65-F5344CB8AC3E}">
        <p14:creationId xmlns:p14="http://schemas.microsoft.com/office/powerpoint/2010/main" val="1826063642"/>
      </p:ext>
    </p:extLst>
  </p:cSld>
  <p:clrMapOvr>
    <a:masterClrMapping/>
  </p:clrMapOvr>
  <p:transition spd="med">
    <p:pull dir="l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需求分析</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统计某天中华万年历</a:t>
            </a:r>
            <a:r>
              <a:rPr lang="en-US" altLang="zh-CN" sz="3200" dirty="0">
                <a:effectLst>
                  <a:outerShdw blurRad="38100" dist="38100" dir="2700000" algn="tl">
                    <a:srgbClr val="FFFFFF"/>
                  </a:outerShdw>
                </a:effectLst>
              </a:rPr>
              <a:t>Android</a:t>
            </a:r>
            <a:r>
              <a:rPr lang="zh-CN" altLang="en-US" sz="3200" dirty="0">
                <a:effectLst>
                  <a:outerShdw blurRad="38100" dist="38100" dir="2700000" algn="tl">
                    <a:srgbClr val="FFFFFF"/>
                  </a:outerShdw>
                </a:effectLst>
              </a:rPr>
              <a:t>、</a:t>
            </a:r>
            <a:r>
              <a:rPr lang="en-US" altLang="zh-CN" sz="3200" dirty="0">
                <a:effectLst>
                  <a:outerShdw blurRad="38100" dist="38100" dir="2700000" algn="tl">
                    <a:srgbClr val="FFFFFF"/>
                  </a:outerShdw>
                </a:effectLst>
              </a:rPr>
              <a:t>IOS</a:t>
            </a:r>
            <a:r>
              <a:rPr lang="zh-CN" altLang="en-US" sz="3200" dirty="0">
                <a:effectLst>
                  <a:outerShdw blurRad="38100" dist="38100" dir="2700000" algn="tl">
                    <a:srgbClr val="FFFFFF"/>
                  </a:outerShdw>
                </a:effectLst>
              </a:rPr>
              <a:t>，微鲤看看</a:t>
            </a:r>
            <a:r>
              <a:rPr lang="en-US" altLang="zh-CN" sz="3200" dirty="0">
                <a:effectLst>
                  <a:outerShdw blurRad="38100" dist="38100" dir="2700000" algn="tl">
                    <a:srgbClr val="FFFFFF"/>
                  </a:outerShdw>
                </a:effectLst>
              </a:rPr>
              <a:t>Android</a:t>
            </a:r>
            <a:r>
              <a:rPr lang="zh-CN" altLang="en-US" sz="3200" dirty="0">
                <a:effectLst>
                  <a:outerShdw blurRad="38100" dist="38100" dir="2700000" algn="tl">
                    <a:srgbClr val="FFFFFF"/>
                  </a:outerShdw>
                </a:effectLst>
              </a:rPr>
              <a:t>、</a:t>
            </a:r>
            <a:r>
              <a:rPr lang="en-US" altLang="zh-CN" sz="3200" dirty="0">
                <a:effectLst>
                  <a:outerShdw blurRad="38100" dist="38100" dir="2700000" algn="tl">
                    <a:srgbClr val="FFFFFF"/>
                  </a:outerShdw>
                </a:effectLst>
              </a:rPr>
              <a:t>IOS</a:t>
            </a:r>
            <a:r>
              <a:rPr lang="zh-CN" altLang="en-US" sz="3200" dirty="0">
                <a:effectLst>
                  <a:outerShdw blurRad="38100" dist="38100" dir="2700000" algn="tl">
                    <a:srgbClr val="FFFFFF"/>
                  </a:outerShdw>
                </a:effectLst>
              </a:rPr>
              <a:t>的</a:t>
            </a:r>
            <a:r>
              <a:rPr lang="en-US" altLang="zh-CN" sz="3200" dirty="0">
                <a:effectLst>
                  <a:outerShdw blurRad="38100" dist="38100" dir="2700000" algn="tl">
                    <a:srgbClr val="FFFFFF"/>
                  </a:outerShdw>
                </a:effectLst>
              </a:rPr>
              <a:t>PV</a:t>
            </a:r>
            <a:r>
              <a:rPr lang="zh-CN" altLang="en-US" sz="3200" dirty="0">
                <a:effectLst>
                  <a:outerShdw blurRad="38100" dist="38100" dir="2700000" algn="tl">
                    <a:srgbClr val="FFFFFF"/>
                  </a:outerShdw>
                </a:effectLst>
              </a:rPr>
              <a:t>事件数据量</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数据存储在万年历集群</a:t>
            </a:r>
            <a:r>
              <a:rPr lang="en-US" altLang="zh-CN" sz="3200" dirty="0">
                <a:effectLst>
                  <a:outerShdw blurRad="38100" dist="38100" dir="2700000" algn="tl">
                    <a:srgbClr val="FFFFFF"/>
                  </a:outerShdw>
                </a:effectLst>
              </a:rPr>
              <a:t>HDFS</a:t>
            </a:r>
            <a:r>
              <a:rPr lang="zh-CN" altLang="en-US" sz="3200" dirty="0">
                <a:effectLst>
                  <a:outerShdw blurRad="38100" dist="38100" dir="2700000" algn="tl">
                    <a:srgbClr val="FFFFFF"/>
                  </a:outerShdw>
                </a:effectLst>
              </a:rPr>
              <a:t>的</a:t>
            </a:r>
            <a:r>
              <a:rPr lang="en-US" altLang="zh-CN" sz="3200" dirty="0">
                <a:effectLst>
                  <a:outerShdw blurRad="38100" dist="38100" dir="2700000" algn="tl">
                    <a:srgbClr val="FFFFFF"/>
                  </a:outerShdw>
                </a:effectLst>
              </a:rPr>
              <a:t>/user/hive/warehouse/</a:t>
            </a:r>
            <a:r>
              <a:rPr lang="en-US" altLang="zh-CN" sz="3200" dirty="0" err="1">
                <a:effectLst>
                  <a:outerShdw blurRad="38100" dist="38100" dir="2700000" algn="tl">
                    <a:srgbClr val="FFFFFF"/>
                  </a:outerShdw>
                </a:effectLst>
              </a:rPr>
              <a:t>test.db</a:t>
            </a:r>
            <a:r>
              <a:rPr lang="en-US" altLang="zh-CN" sz="3200" dirty="0">
                <a:effectLst>
                  <a:outerShdw blurRad="38100" dist="38100" dir="2700000" algn="tl">
                    <a:srgbClr val="FFFFFF"/>
                  </a:outerShdw>
                </a:effectLst>
              </a:rPr>
              <a:t>/tmp_ods_hive_pv_1d</a:t>
            </a:r>
            <a:r>
              <a:rPr lang="zh-CN" altLang="en-US" sz="3200" dirty="0">
                <a:effectLst>
                  <a:outerShdw blurRad="38100" dist="38100" dir="2700000" algn="tl">
                    <a:srgbClr val="FFFFFF"/>
                  </a:outerShdw>
                </a:effectLst>
              </a:rPr>
              <a:t>目录下</a:t>
            </a:r>
            <a:endParaRPr lang="zh-CN" altLang="en-US" sz="3200" dirty="0"/>
          </a:p>
          <a:p>
            <a:pPr algn="just">
              <a:lnSpc>
                <a:spcPct val="100000"/>
              </a:lnSpc>
              <a:spcAft>
                <a:spcPts val="600"/>
              </a:spcAft>
            </a:pPr>
            <a:r>
              <a:rPr lang="zh-CN" altLang="en-US" sz="3200" dirty="0"/>
              <a:t>截取部分数据：</a:t>
            </a: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图片 4">
            <a:extLst>
              <a:ext uri="{FF2B5EF4-FFF2-40B4-BE49-F238E27FC236}">
                <a16:creationId xmlns:a16="http://schemas.microsoft.com/office/drawing/2014/main" id="{458DB53C-D454-489D-A0CB-B636CAF855EE}"/>
              </a:ext>
            </a:extLst>
          </p:cNvPr>
          <p:cNvPicPr>
            <a:picLocks noChangeAspect="1"/>
          </p:cNvPicPr>
          <p:nvPr/>
        </p:nvPicPr>
        <p:blipFill>
          <a:blip r:embed="rId2"/>
          <a:stretch>
            <a:fillRect/>
          </a:stretch>
        </p:blipFill>
        <p:spPr>
          <a:xfrm>
            <a:off x="-46831" y="4437112"/>
            <a:ext cx="9144000" cy="1607127"/>
          </a:xfrm>
          <a:prstGeom prst="rect">
            <a:avLst/>
          </a:prstGeom>
        </p:spPr>
      </p:pic>
    </p:spTree>
    <p:extLst>
      <p:ext uri="{BB962C8B-B14F-4D97-AF65-F5344CB8AC3E}">
        <p14:creationId xmlns:p14="http://schemas.microsoft.com/office/powerpoint/2010/main" val="3879278706"/>
      </p:ext>
    </p:extLst>
  </p:cSld>
  <p:clrMapOvr>
    <a:masterClrMapping/>
  </p:clrMapOvr>
  <p:transition spd="med">
    <p:pull dir="l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
        <p:nvSpPr>
          <p:cNvPr id="6" name="标题 5">
            <a:extLst>
              <a:ext uri="{FF2B5EF4-FFF2-40B4-BE49-F238E27FC236}">
                <a16:creationId xmlns:a16="http://schemas.microsoft.com/office/drawing/2014/main" id="{618DF3EC-F46C-40C2-AF5A-226A5F063C11}"/>
              </a:ext>
            </a:extLst>
          </p:cNvPr>
          <p:cNvSpPr>
            <a:spLocks noGrp="1"/>
          </p:cNvSpPr>
          <p:nvPr>
            <p:ph type="title"/>
          </p:nvPr>
        </p:nvSpPr>
        <p:spPr/>
        <p:txBody>
          <a:bodyPr/>
          <a:lstStyle/>
          <a:p>
            <a:endParaRPr lang="zh-CN" altLang="en-US" dirty="0"/>
          </a:p>
        </p:txBody>
      </p:sp>
      <p:pic>
        <p:nvPicPr>
          <p:cNvPr id="7" name="图片 6">
            <a:extLst>
              <a:ext uri="{FF2B5EF4-FFF2-40B4-BE49-F238E27FC236}">
                <a16:creationId xmlns:a16="http://schemas.microsoft.com/office/drawing/2014/main" id="{BA360B9A-7367-4D16-B96E-BB3D4CD2CE80}"/>
              </a:ext>
            </a:extLst>
          </p:cNvPr>
          <p:cNvPicPr>
            <a:picLocks noChangeAspect="1"/>
          </p:cNvPicPr>
          <p:nvPr/>
        </p:nvPicPr>
        <p:blipFill>
          <a:blip r:embed="rId2"/>
          <a:stretch>
            <a:fillRect/>
          </a:stretch>
        </p:blipFill>
        <p:spPr>
          <a:xfrm>
            <a:off x="1248156" y="0"/>
            <a:ext cx="6647688" cy="6858000"/>
          </a:xfrm>
          <a:prstGeom prst="rect">
            <a:avLst/>
          </a:prstGeom>
        </p:spPr>
      </p:pic>
    </p:spTree>
    <p:extLst>
      <p:ext uri="{BB962C8B-B14F-4D97-AF65-F5344CB8AC3E}">
        <p14:creationId xmlns:p14="http://schemas.microsoft.com/office/powerpoint/2010/main" val="3998717159"/>
      </p:ext>
    </p:extLst>
  </p:cSld>
  <p:clrMapOvr>
    <a:masterClrMapping/>
  </p:clrMapOvr>
  <p:transition spd="med">
    <p:pull dir="l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effectLst>
                  <a:outerShdw blurRad="38100" dist="38100" dir="2700000" algn="tl">
                    <a:srgbClr val="FFFFFF"/>
                  </a:outerShdw>
                </a:effectLst>
              </a:rPr>
              <a:t>数据格式如下：</a:t>
            </a:r>
            <a:endParaRPr lang="zh-CN" altLang="en-US" sz="3200" dirty="0"/>
          </a:p>
          <a:p>
            <a:pPr algn="just">
              <a:lnSpc>
                <a:spcPct val="100000"/>
              </a:lnSpc>
              <a:spcAft>
                <a:spcPts val="600"/>
              </a:spcAft>
            </a:pPr>
            <a:r>
              <a:rPr lang="zh-CN" altLang="en-US" sz="3200" dirty="0"/>
              <a:t>日期</a:t>
            </a:r>
            <a:r>
              <a:rPr lang="en-US" altLang="zh-CN" sz="3200" dirty="0"/>
              <a:t>,</a:t>
            </a:r>
            <a:r>
              <a:rPr lang="en-US" altLang="zh-CN" sz="3200" dirty="0" err="1"/>
              <a:t>app_key</a:t>
            </a:r>
            <a:r>
              <a:rPr lang="en-US" altLang="zh-CN" sz="3200" dirty="0"/>
              <a:t>,</a:t>
            </a:r>
            <a:r>
              <a:rPr lang="zh-CN" altLang="en-US" sz="3200" dirty="0"/>
              <a:t>用户</a:t>
            </a:r>
            <a:r>
              <a:rPr lang="en-US" altLang="zh-CN" sz="3200" dirty="0"/>
              <a:t>id</a:t>
            </a:r>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图片 4">
            <a:extLst>
              <a:ext uri="{FF2B5EF4-FFF2-40B4-BE49-F238E27FC236}">
                <a16:creationId xmlns:a16="http://schemas.microsoft.com/office/drawing/2014/main" id="{5B729827-5BF3-4DD3-97D6-32D45E3DC20E}"/>
              </a:ext>
            </a:extLst>
          </p:cNvPr>
          <p:cNvPicPr>
            <a:picLocks noChangeAspect="1"/>
          </p:cNvPicPr>
          <p:nvPr/>
        </p:nvPicPr>
        <p:blipFill>
          <a:blip r:embed="rId2"/>
          <a:stretch>
            <a:fillRect/>
          </a:stretch>
        </p:blipFill>
        <p:spPr>
          <a:xfrm>
            <a:off x="359879" y="2420888"/>
            <a:ext cx="8444396" cy="2406377"/>
          </a:xfrm>
          <a:prstGeom prst="rect">
            <a:avLst/>
          </a:prstGeom>
        </p:spPr>
      </p:pic>
      <p:sp>
        <p:nvSpPr>
          <p:cNvPr id="7" name="标题 6">
            <a:extLst>
              <a:ext uri="{FF2B5EF4-FFF2-40B4-BE49-F238E27FC236}">
                <a16:creationId xmlns:a16="http://schemas.microsoft.com/office/drawing/2014/main" id="{D1C98D8D-51D5-48B0-B491-163F864BAFCE}"/>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049500227"/>
      </p:ext>
    </p:extLst>
  </p:cSld>
  <p:clrMapOvr>
    <a:masterClrMapping/>
  </p:clrMapOvr>
  <p:transition spd="med">
    <p:pull dir="l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9370" y="2153920"/>
            <a:ext cx="4816475" cy="1235075"/>
          </a:xfrm>
        </p:spPr>
        <p:txBody>
          <a:bodyPr>
            <a:noAutofit/>
          </a:bodyPr>
          <a:lstStyle/>
          <a:p>
            <a:r>
              <a:rPr lang="zh-CN" altLang="en-US" dirty="0"/>
              <a:t>一．</a:t>
            </a:r>
            <a:r>
              <a:rPr lang="en-US" altLang="zh-CN" dirty="0"/>
              <a:t>MapReduce</a:t>
            </a:r>
            <a:r>
              <a:rPr lang="zh-CN" altLang="en-US" dirty="0"/>
              <a:t>介绍</a:t>
            </a:r>
          </a:p>
        </p:txBody>
      </p:sp>
      <p:sp>
        <p:nvSpPr>
          <p:cNvPr id="3" name="文本占位符 2"/>
          <p:cNvSpPr>
            <a:spLocks noGrp="1"/>
          </p:cNvSpPr>
          <p:nvPr>
            <p:ph type="body" idx="1"/>
          </p:nvPr>
        </p:nvSpPr>
        <p:spPr>
          <a:xfrm>
            <a:off x="683568" y="3415987"/>
            <a:ext cx="7056784" cy="1165142"/>
          </a:xfrm>
        </p:spPr>
        <p:txBody>
          <a:bodyPr>
            <a:noAutofit/>
          </a:bodyPr>
          <a:lstStyle/>
          <a:p>
            <a:endParaRPr lang="en-US" altLang="zh-CN" sz="7200" dirty="0"/>
          </a:p>
          <a:p>
            <a:endParaRPr lang="zh-CN" altLang="en-US" sz="7200" dirty="0"/>
          </a:p>
        </p:txBody>
      </p:sp>
    </p:spTree>
  </p:cSld>
  <p:clrMapOvr>
    <a:masterClrMapping/>
  </p:clrMapOvr>
  <p:transition spd="med">
    <p:pull dir="l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MapReduce</a:t>
            </a:r>
            <a:r>
              <a:rPr lang="zh-CN" altLang="en-US" sz="3200" dirty="0">
                <a:effectLst>
                  <a:outerShdw blurRad="38100" dist="38100" dir="2700000" algn="tl">
                    <a:srgbClr val="FFFFFF"/>
                  </a:outerShdw>
                </a:effectLst>
              </a:rPr>
              <a:t>处理过程分析：</a:t>
            </a:r>
            <a:endParaRPr lang="zh-CN" altLang="en-US" sz="3200" dirty="0"/>
          </a:p>
          <a:p>
            <a:pPr algn="just">
              <a:lnSpc>
                <a:spcPct val="100000"/>
              </a:lnSpc>
              <a:spcAft>
                <a:spcPts val="600"/>
              </a:spcAft>
            </a:pPr>
            <a:r>
              <a:rPr lang="en-US" altLang="zh-CN" sz="3200" dirty="0"/>
              <a:t>Map</a:t>
            </a:r>
            <a:r>
              <a:rPr lang="zh-CN" altLang="en-US" sz="3200" dirty="0"/>
              <a:t>：</a:t>
            </a:r>
            <a:endParaRPr lang="en-US" altLang="zh-CN" sz="3200" dirty="0"/>
          </a:p>
          <a:p>
            <a:pPr algn="just">
              <a:lnSpc>
                <a:spcPct val="100000"/>
              </a:lnSpc>
              <a:spcAft>
                <a:spcPts val="600"/>
              </a:spcAft>
            </a:pPr>
            <a:r>
              <a:rPr lang="en-US" altLang="zh-CN" sz="3200" dirty="0"/>
              <a:t>	</a:t>
            </a:r>
            <a:r>
              <a:rPr lang="zh-CN" altLang="en-US" sz="3200" dirty="0"/>
              <a:t>将</a:t>
            </a:r>
            <a:r>
              <a:rPr lang="en-US" altLang="zh-CN" sz="3200" dirty="0" err="1"/>
              <a:t>app_key</a:t>
            </a:r>
            <a:r>
              <a:rPr lang="zh-CN" altLang="en-US" sz="3200" dirty="0"/>
              <a:t>从数据源中解析出来，输出</a:t>
            </a:r>
            <a:r>
              <a:rPr lang="en-US" altLang="zh-CN" sz="3200" dirty="0"/>
              <a:t>&lt;</a:t>
            </a:r>
            <a:r>
              <a:rPr lang="en-US" altLang="zh-CN" sz="3200" dirty="0" err="1"/>
              <a:t>app_key</a:t>
            </a:r>
            <a:r>
              <a:rPr lang="zh-CN" altLang="en-US" sz="3200" dirty="0"/>
              <a:t>，</a:t>
            </a:r>
            <a:r>
              <a:rPr lang="en-US" altLang="zh-CN" sz="3200" dirty="0"/>
              <a:t>1&gt;</a:t>
            </a:r>
            <a:r>
              <a:rPr lang="zh-CN" altLang="en-US" sz="3200" dirty="0"/>
              <a:t>的数据</a:t>
            </a:r>
            <a:endParaRPr lang="en-US" altLang="zh-CN" sz="3200" dirty="0"/>
          </a:p>
          <a:p>
            <a:pPr algn="just">
              <a:lnSpc>
                <a:spcPct val="100000"/>
              </a:lnSpc>
              <a:spcAft>
                <a:spcPts val="600"/>
              </a:spcAft>
            </a:pPr>
            <a:endParaRPr lang="en-US" altLang="zh-CN" sz="3200" dirty="0"/>
          </a:p>
          <a:p>
            <a:pPr algn="just">
              <a:lnSpc>
                <a:spcPct val="100000"/>
              </a:lnSpc>
              <a:spcAft>
                <a:spcPts val="600"/>
              </a:spcAft>
            </a:pPr>
            <a:r>
              <a:rPr lang="en-US" altLang="zh-CN" sz="3200" dirty="0"/>
              <a:t>Reduce</a:t>
            </a:r>
            <a:r>
              <a:rPr lang="zh-CN" altLang="en-US" sz="3200" dirty="0"/>
              <a:t>：</a:t>
            </a:r>
            <a:endParaRPr lang="en-US" altLang="zh-CN" sz="3200" dirty="0"/>
          </a:p>
          <a:p>
            <a:pPr algn="just">
              <a:lnSpc>
                <a:spcPct val="100000"/>
              </a:lnSpc>
              <a:spcAft>
                <a:spcPts val="600"/>
              </a:spcAft>
            </a:pPr>
            <a:r>
              <a:rPr lang="en-US" altLang="zh-CN" sz="3200" dirty="0"/>
              <a:t>	</a:t>
            </a:r>
            <a:r>
              <a:rPr lang="zh-CN" altLang="en-US" sz="3200" dirty="0"/>
              <a:t>拿到</a:t>
            </a:r>
            <a:r>
              <a:rPr lang="en-US" altLang="zh-CN" sz="3200" dirty="0"/>
              <a:t>Map</a:t>
            </a:r>
            <a:r>
              <a:rPr lang="zh-CN" altLang="en-US" sz="3200" dirty="0"/>
              <a:t>输出的一组</a:t>
            </a:r>
            <a:r>
              <a:rPr lang="en-US" altLang="zh-CN" sz="3200" dirty="0"/>
              <a:t>Key</a:t>
            </a:r>
            <a:r>
              <a:rPr lang="zh-CN" altLang="en-US" sz="3200" dirty="0"/>
              <a:t>，遍历</a:t>
            </a:r>
            <a:r>
              <a:rPr lang="en-US" altLang="zh-CN" sz="3200" dirty="0"/>
              <a:t>value</a:t>
            </a:r>
            <a:r>
              <a:rPr lang="zh-CN" altLang="en-US" sz="3200" dirty="0"/>
              <a:t>，将其累加即可</a:t>
            </a: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274044673"/>
      </p:ext>
    </p:extLst>
  </p:cSld>
  <p:clrMapOvr>
    <a:masterClrMapping/>
  </p:clrMapOvr>
  <p:transition spd="med">
    <p:pull dir="l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2BB07A71-9C97-4C2E-BC16-175899DC7793}"/>
              </a:ext>
            </a:extLst>
          </p:cNvPr>
          <p:cNvPicPr>
            <a:picLocks noChangeAspect="1"/>
          </p:cNvPicPr>
          <p:nvPr/>
        </p:nvPicPr>
        <p:blipFill>
          <a:blip r:embed="rId2"/>
          <a:stretch>
            <a:fillRect/>
          </a:stretch>
        </p:blipFill>
        <p:spPr>
          <a:xfrm>
            <a:off x="0" y="404664"/>
            <a:ext cx="9144000" cy="6213128"/>
          </a:xfrm>
          <a:prstGeom prst="rect">
            <a:avLst/>
          </a:prstGeom>
        </p:spPr>
      </p:pic>
    </p:spTree>
    <p:extLst>
      <p:ext uri="{BB962C8B-B14F-4D97-AF65-F5344CB8AC3E}">
        <p14:creationId xmlns:p14="http://schemas.microsoft.com/office/powerpoint/2010/main" val="2031704847"/>
      </p:ext>
    </p:extLst>
  </p:cSld>
  <p:clrMapOvr>
    <a:masterClrMapping/>
  </p:clrMapOvr>
  <p:transition spd="med">
    <p:pull dir="l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6" name="图片 5">
            <a:extLst>
              <a:ext uri="{FF2B5EF4-FFF2-40B4-BE49-F238E27FC236}">
                <a16:creationId xmlns:a16="http://schemas.microsoft.com/office/drawing/2014/main" id="{52A4FA9D-6ACE-4507-9FB7-280E1C8370D2}"/>
              </a:ext>
            </a:extLst>
          </p:cNvPr>
          <p:cNvPicPr>
            <a:picLocks noChangeAspect="1"/>
          </p:cNvPicPr>
          <p:nvPr/>
        </p:nvPicPr>
        <p:blipFill>
          <a:blip r:embed="rId2"/>
          <a:stretch>
            <a:fillRect/>
          </a:stretch>
        </p:blipFill>
        <p:spPr>
          <a:xfrm>
            <a:off x="657225" y="595312"/>
            <a:ext cx="7829550" cy="5667375"/>
          </a:xfrm>
          <a:prstGeom prst="rect">
            <a:avLst/>
          </a:prstGeom>
        </p:spPr>
      </p:pic>
    </p:spTree>
    <p:extLst>
      <p:ext uri="{BB962C8B-B14F-4D97-AF65-F5344CB8AC3E}">
        <p14:creationId xmlns:p14="http://schemas.microsoft.com/office/powerpoint/2010/main" val="268191701"/>
      </p:ext>
    </p:extLst>
  </p:cSld>
  <p:clrMapOvr>
    <a:masterClrMapping/>
  </p:clrMapOvr>
  <p:transition spd="med">
    <p:pull dir="l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2" name="图片 1">
            <a:extLst>
              <a:ext uri="{FF2B5EF4-FFF2-40B4-BE49-F238E27FC236}">
                <a16:creationId xmlns:a16="http://schemas.microsoft.com/office/drawing/2014/main" id="{9E590249-CBC8-4285-83D8-842EC441234C}"/>
              </a:ext>
            </a:extLst>
          </p:cNvPr>
          <p:cNvPicPr>
            <a:picLocks noChangeAspect="1"/>
          </p:cNvPicPr>
          <p:nvPr/>
        </p:nvPicPr>
        <p:blipFill>
          <a:blip r:embed="rId2"/>
          <a:stretch>
            <a:fillRect/>
          </a:stretch>
        </p:blipFill>
        <p:spPr>
          <a:xfrm>
            <a:off x="523875" y="371475"/>
            <a:ext cx="8096250" cy="6115050"/>
          </a:xfrm>
          <a:prstGeom prst="rect">
            <a:avLst/>
          </a:prstGeom>
        </p:spPr>
      </p:pic>
    </p:spTree>
    <p:extLst>
      <p:ext uri="{BB962C8B-B14F-4D97-AF65-F5344CB8AC3E}">
        <p14:creationId xmlns:p14="http://schemas.microsoft.com/office/powerpoint/2010/main" val="2506095492"/>
      </p:ext>
    </p:extLst>
  </p:cSld>
  <p:clrMapOvr>
    <a:masterClrMapping/>
  </p:clrMapOvr>
  <p:transition spd="med">
    <p:pull dir="l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t>查看</a:t>
            </a:r>
            <a:r>
              <a:rPr lang="en-US" altLang="zh-CN" sz="3200" dirty="0"/>
              <a:t>yarn</a:t>
            </a:r>
            <a:r>
              <a:rPr lang="zh-CN" altLang="en-US" sz="3200" dirty="0"/>
              <a:t>，看</a:t>
            </a:r>
            <a:r>
              <a:rPr lang="en-US" altLang="zh-CN" sz="3200" dirty="0"/>
              <a:t>Map</a:t>
            </a:r>
            <a:r>
              <a:rPr lang="zh-CN" altLang="en-US" sz="3200" dirty="0"/>
              <a:t>、</a:t>
            </a:r>
            <a:r>
              <a:rPr lang="en-US" altLang="zh-CN" sz="3200" dirty="0"/>
              <a:t>Reduce</a:t>
            </a:r>
            <a:r>
              <a:rPr lang="zh-CN" altLang="en-US" sz="3200" dirty="0"/>
              <a:t>执行个数、流程、时间，可以看到</a:t>
            </a:r>
            <a:r>
              <a:rPr lang="en-US" altLang="zh-CN" sz="3200" dirty="0"/>
              <a:t>Reduce</a:t>
            </a:r>
            <a:r>
              <a:rPr lang="zh-CN" altLang="en-US" sz="3200" dirty="0"/>
              <a:t>端从</a:t>
            </a:r>
            <a:r>
              <a:rPr lang="en-US" altLang="zh-CN" sz="3200" dirty="0"/>
              <a:t>Map</a:t>
            </a:r>
            <a:r>
              <a:rPr lang="zh-CN" altLang="en-US" sz="3200" dirty="0"/>
              <a:t>端拉取数据，然后进行排序，最后调用</a:t>
            </a:r>
            <a:r>
              <a:rPr lang="en-US" altLang="zh-CN" sz="3200" dirty="0"/>
              <a:t>reduce</a:t>
            </a:r>
            <a:r>
              <a:rPr lang="zh-CN" altLang="en-US" sz="3200" dirty="0"/>
              <a:t>方法</a:t>
            </a:r>
          </a:p>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
        <p:nvSpPr>
          <p:cNvPr id="5" name="标题 4">
            <a:extLst>
              <a:ext uri="{FF2B5EF4-FFF2-40B4-BE49-F238E27FC236}">
                <a16:creationId xmlns:a16="http://schemas.microsoft.com/office/drawing/2014/main" id="{C5C24177-9DED-4438-8687-4A6A912362B9}"/>
              </a:ext>
            </a:extLst>
          </p:cNvPr>
          <p:cNvSpPr>
            <a:spLocks noGrp="1"/>
          </p:cNvSpPr>
          <p:nvPr>
            <p:ph type="title"/>
          </p:nvPr>
        </p:nvSpPr>
        <p:spPr/>
        <p:txBody>
          <a:bodyPr>
            <a:normAutofit/>
          </a:bodyPr>
          <a:lstStyle/>
          <a:p>
            <a:r>
              <a:rPr lang="zh-CN" altLang="en-US" sz="4400" dirty="0"/>
              <a:t>代码一</a:t>
            </a:r>
          </a:p>
        </p:txBody>
      </p:sp>
      <p:pic>
        <p:nvPicPr>
          <p:cNvPr id="6" name="图片 5">
            <a:extLst>
              <a:ext uri="{FF2B5EF4-FFF2-40B4-BE49-F238E27FC236}">
                <a16:creationId xmlns:a16="http://schemas.microsoft.com/office/drawing/2014/main" id="{07762FA1-297A-44DB-AEBD-3851B4F33043}"/>
              </a:ext>
            </a:extLst>
          </p:cNvPr>
          <p:cNvPicPr>
            <a:picLocks noChangeAspect="1"/>
          </p:cNvPicPr>
          <p:nvPr/>
        </p:nvPicPr>
        <p:blipFill>
          <a:blip r:embed="rId2"/>
          <a:stretch>
            <a:fillRect/>
          </a:stretch>
        </p:blipFill>
        <p:spPr>
          <a:xfrm>
            <a:off x="0" y="2996952"/>
            <a:ext cx="9144000" cy="2580616"/>
          </a:xfrm>
          <a:prstGeom prst="rect">
            <a:avLst/>
          </a:prstGeom>
        </p:spPr>
      </p:pic>
    </p:spTree>
    <p:extLst>
      <p:ext uri="{BB962C8B-B14F-4D97-AF65-F5344CB8AC3E}">
        <p14:creationId xmlns:p14="http://schemas.microsoft.com/office/powerpoint/2010/main" val="1456123125"/>
      </p:ext>
    </p:extLst>
  </p:cSld>
  <p:clrMapOvr>
    <a:masterClrMapping/>
  </p:clrMapOvr>
  <p:transition spd="med">
    <p:pull dir="l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代码一</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图片 4">
            <a:extLst>
              <a:ext uri="{FF2B5EF4-FFF2-40B4-BE49-F238E27FC236}">
                <a16:creationId xmlns:a16="http://schemas.microsoft.com/office/drawing/2014/main" id="{1BB9B2F9-0DB1-4DF0-AC57-8D15662DACB9}"/>
              </a:ext>
            </a:extLst>
          </p:cNvPr>
          <p:cNvPicPr>
            <a:picLocks noChangeAspect="1"/>
          </p:cNvPicPr>
          <p:nvPr/>
        </p:nvPicPr>
        <p:blipFill>
          <a:blip r:embed="rId2"/>
          <a:stretch>
            <a:fillRect/>
          </a:stretch>
        </p:blipFill>
        <p:spPr>
          <a:xfrm>
            <a:off x="0" y="768369"/>
            <a:ext cx="9144000" cy="1064671"/>
          </a:xfrm>
          <a:prstGeom prst="rect">
            <a:avLst/>
          </a:prstGeom>
        </p:spPr>
      </p:pic>
      <p:pic>
        <p:nvPicPr>
          <p:cNvPr id="6" name="图片 5">
            <a:extLst>
              <a:ext uri="{FF2B5EF4-FFF2-40B4-BE49-F238E27FC236}">
                <a16:creationId xmlns:a16="http://schemas.microsoft.com/office/drawing/2014/main" id="{52859DC7-DB40-471F-A036-AA4DBFEE8291}"/>
              </a:ext>
            </a:extLst>
          </p:cNvPr>
          <p:cNvPicPr>
            <a:picLocks noChangeAspect="1"/>
          </p:cNvPicPr>
          <p:nvPr/>
        </p:nvPicPr>
        <p:blipFill>
          <a:blip r:embed="rId3"/>
          <a:stretch>
            <a:fillRect/>
          </a:stretch>
        </p:blipFill>
        <p:spPr>
          <a:xfrm>
            <a:off x="0" y="1779679"/>
            <a:ext cx="9144000" cy="2542108"/>
          </a:xfrm>
          <a:prstGeom prst="rect">
            <a:avLst/>
          </a:prstGeom>
        </p:spPr>
      </p:pic>
      <p:pic>
        <p:nvPicPr>
          <p:cNvPr id="7" name="图片 6">
            <a:extLst>
              <a:ext uri="{FF2B5EF4-FFF2-40B4-BE49-F238E27FC236}">
                <a16:creationId xmlns:a16="http://schemas.microsoft.com/office/drawing/2014/main" id="{6B6BA85C-DFDF-40AF-8D18-C5EC717EA18F}"/>
              </a:ext>
            </a:extLst>
          </p:cNvPr>
          <p:cNvPicPr>
            <a:picLocks noChangeAspect="1"/>
          </p:cNvPicPr>
          <p:nvPr/>
        </p:nvPicPr>
        <p:blipFill>
          <a:blip r:embed="rId4"/>
          <a:stretch>
            <a:fillRect/>
          </a:stretch>
        </p:blipFill>
        <p:spPr>
          <a:xfrm>
            <a:off x="0" y="4625752"/>
            <a:ext cx="9144000" cy="1909126"/>
          </a:xfrm>
          <a:prstGeom prst="rect">
            <a:avLst/>
          </a:prstGeom>
        </p:spPr>
      </p:pic>
    </p:spTree>
    <p:extLst>
      <p:ext uri="{BB962C8B-B14F-4D97-AF65-F5344CB8AC3E}">
        <p14:creationId xmlns:p14="http://schemas.microsoft.com/office/powerpoint/2010/main" val="2880701604"/>
      </p:ext>
    </p:extLst>
  </p:cSld>
  <p:clrMapOvr>
    <a:masterClrMapping/>
  </p:clrMapOvr>
  <p:transition spd="med">
    <p:pull dir="l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7" name="图片 6">
            <a:extLst>
              <a:ext uri="{FF2B5EF4-FFF2-40B4-BE49-F238E27FC236}">
                <a16:creationId xmlns:a16="http://schemas.microsoft.com/office/drawing/2014/main" id="{BF082108-FDFF-4709-9ABF-9CB3947344A4}"/>
              </a:ext>
            </a:extLst>
          </p:cNvPr>
          <p:cNvPicPr>
            <a:picLocks noChangeAspect="1"/>
          </p:cNvPicPr>
          <p:nvPr/>
        </p:nvPicPr>
        <p:blipFill>
          <a:blip r:embed="rId2"/>
          <a:stretch>
            <a:fillRect/>
          </a:stretch>
        </p:blipFill>
        <p:spPr>
          <a:xfrm>
            <a:off x="1916174" y="2841625"/>
            <a:ext cx="5057775" cy="3914775"/>
          </a:xfrm>
          <a:prstGeom prst="rect">
            <a:avLst/>
          </a:prstGeom>
        </p:spPr>
      </p:pic>
      <p:pic>
        <p:nvPicPr>
          <p:cNvPr id="9" name="图片 8">
            <a:extLst>
              <a:ext uri="{FF2B5EF4-FFF2-40B4-BE49-F238E27FC236}">
                <a16:creationId xmlns:a16="http://schemas.microsoft.com/office/drawing/2014/main" id="{9B6CFADE-DE5C-4051-AD15-1B66213EC322}"/>
              </a:ext>
            </a:extLst>
          </p:cNvPr>
          <p:cNvPicPr>
            <a:picLocks noChangeAspect="1"/>
          </p:cNvPicPr>
          <p:nvPr/>
        </p:nvPicPr>
        <p:blipFill>
          <a:blip r:embed="rId3"/>
          <a:stretch>
            <a:fillRect/>
          </a:stretch>
        </p:blipFill>
        <p:spPr>
          <a:xfrm>
            <a:off x="0" y="521142"/>
            <a:ext cx="9144000" cy="2194959"/>
          </a:xfrm>
          <a:prstGeom prst="rect">
            <a:avLst/>
          </a:prstGeom>
        </p:spPr>
      </p:pic>
    </p:spTree>
    <p:extLst>
      <p:ext uri="{BB962C8B-B14F-4D97-AF65-F5344CB8AC3E}">
        <p14:creationId xmlns:p14="http://schemas.microsoft.com/office/powerpoint/2010/main" val="4271299973"/>
      </p:ext>
    </p:extLst>
  </p:cSld>
  <p:clrMapOvr>
    <a:masterClrMapping/>
  </p:clrMapOvr>
  <p:transition spd="med">
    <p:pull dir="l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代码一</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6" name="图片 5">
            <a:extLst>
              <a:ext uri="{FF2B5EF4-FFF2-40B4-BE49-F238E27FC236}">
                <a16:creationId xmlns:a16="http://schemas.microsoft.com/office/drawing/2014/main" id="{2199499D-798D-4964-8DB8-701F8DCA9420}"/>
              </a:ext>
            </a:extLst>
          </p:cNvPr>
          <p:cNvPicPr>
            <a:picLocks noChangeAspect="1"/>
          </p:cNvPicPr>
          <p:nvPr/>
        </p:nvPicPr>
        <p:blipFill>
          <a:blip r:embed="rId2"/>
          <a:stretch>
            <a:fillRect/>
          </a:stretch>
        </p:blipFill>
        <p:spPr>
          <a:xfrm>
            <a:off x="0" y="1052736"/>
            <a:ext cx="9144000" cy="2382000"/>
          </a:xfrm>
          <a:prstGeom prst="rect">
            <a:avLst/>
          </a:prstGeom>
        </p:spPr>
      </p:pic>
      <p:pic>
        <p:nvPicPr>
          <p:cNvPr id="7" name="图片 6">
            <a:extLst>
              <a:ext uri="{FF2B5EF4-FFF2-40B4-BE49-F238E27FC236}">
                <a16:creationId xmlns:a16="http://schemas.microsoft.com/office/drawing/2014/main" id="{AE60EA69-C3C1-4518-80EE-BE739C0F21B8}"/>
              </a:ext>
            </a:extLst>
          </p:cNvPr>
          <p:cNvPicPr>
            <a:picLocks noChangeAspect="1"/>
          </p:cNvPicPr>
          <p:nvPr/>
        </p:nvPicPr>
        <p:blipFill>
          <a:blip r:embed="rId3"/>
          <a:stretch>
            <a:fillRect/>
          </a:stretch>
        </p:blipFill>
        <p:spPr>
          <a:xfrm>
            <a:off x="0" y="3955565"/>
            <a:ext cx="9144000" cy="1688910"/>
          </a:xfrm>
          <a:prstGeom prst="rect">
            <a:avLst/>
          </a:prstGeom>
        </p:spPr>
      </p:pic>
    </p:spTree>
    <p:extLst>
      <p:ext uri="{BB962C8B-B14F-4D97-AF65-F5344CB8AC3E}">
        <p14:creationId xmlns:p14="http://schemas.microsoft.com/office/powerpoint/2010/main" val="1017300684"/>
      </p:ext>
    </p:extLst>
  </p:cSld>
  <p:clrMapOvr>
    <a:masterClrMapping/>
  </p:clrMapOvr>
  <p:transition spd="med">
    <p:pull dir="l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代码一</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t>结论：</a:t>
            </a:r>
          </a:p>
          <a:p>
            <a:pPr algn="just">
              <a:lnSpc>
                <a:spcPct val="100000"/>
              </a:lnSpc>
              <a:spcAft>
                <a:spcPts val="600"/>
              </a:spcAft>
            </a:pPr>
            <a:r>
              <a:rPr lang="en-US" altLang="zh-CN" sz="3200" dirty="0"/>
              <a:t>	</a:t>
            </a:r>
            <a:r>
              <a:rPr lang="zh-CN" altLang="en-US" sz="3200" dirty="0"/>
              <a:t>执行时间大概六七分钟，时间耗在了</a:t>
            </a:r>
            <a:r>
              <a:rPr lang="en-US" altLang="zh-CN" sz="3200" dirty="0"/>
              <a:t>Reduce</a:t>
            </a:r>
            <a:r>
              <a:rPr lang="zh-CN" altLang="en-US" sz="3200" dirty="0"/>
              <a:t>阶段，原因是微鲤看看和万年历安卓数据量较大，而且恰好分到了一个分区，出现了数据倾斜，由一个</a:t>
            </a:r>
            <a:r>
              <a:rPr lang="en-US" altLang="zh-CN" sz="3200" dirty="0" err="1"/>
              <a:t>ReduceTask</a:t>
            </a:r>
            <a:r>
              <a:rPr lang="zh-CN" altLang="en-US" sz="3200" dirty="0"/>
              <a:t>去处理大量数据</a:t>
            </a:r>
          </a:p>
          <a:p>
            <a:pPr algn="just">
              <a:lnSpc>
                <a:spcPct val="100000"/>
              </a:lnSpc>
              <a:spcAft>
                <a:spcPts val="600"/>
              </a:spcAft>
            </a:pPr>
            <a:r>
              <a:rPr lang="en-US" altLang="zh-CN" sz="3200" dirty="0"/>
              <a:t>	</a:t>
            </a:r>
            <a:r>
              <a:rPr lang="zh-CN" altLang="en-US" sz="3200" dirty="0"/>
              <a:t>当</a:t>
            </a:r>
            <a:r>
              <a:rPr lang="en-US" altLang="zh-CN" sz="3200" dirty="0"/>
              <a:t>Reduce</a:t>
            </a:r>
            <a:r>
              <a:rPr lang="zh-CN" altLang="en-US" sz="3200" dirty="0"/>
              <a:t>个数大于</a:t>
            </a:r>
            <a:r>
              <a:rPr lang="en-US" altLang="zh-CN" sz="3200" dirty="0"/>
              <a:t>Map</a:t>
            </a:r>
            <a:r>
              <a:rPr lang="zh-CN" altLang="en-US" sz="3200" dirty="0"/>
              <a:t>输出的</a:t>
            </a:r>
            <a:r>
              <a:rPr lang="en-US" altLang="zh-CN" sz="3200" dirty="0"/>
              <a:t>Key</a:t>
            </a:r>
            <a:r>
              <a:rPr lang="zh-CN" altLang="en-US" sz="3200" dirty="0"/>
              <a:t>的个数时，是没有意义的，因为相同的</a:t>
            </a:r>
            <a:r>
              <a:rPr lang="en-US" altLang="zh-CN" sz="3200" dirty="0"/>
              <a:t>Key</a:t>
            </a:r>
            <a:r>
              <a:rPr lang="zh-CN" altLang="en-US" sz="3200" dirty="0"/>
              <a:t>为一组，调用一次</a:t>
            </a:r>
            <a:r>
              <a:rPr lang="en-US" altLang="zh-CN" sz="3200" dirty="0"/>
              <a:t>reduce</a:t>
            </a:r>
            <a:r>
              <a:rPr lang="zh-CN" altLang="en-US" sz="3200" dirty="0"/>
              <a:t>方法，所以相同的</a:t>
            </a:r>
            <a:r>
              <a:rPr lang="en-US" altLang="zh-CN" sz="3200" dirty="0"/>
              <a:t>Key</a:t>
            </a:r>
            <a:r>
              <a:rPr lang="zh-CN" altLang="en-US" sz="3200" dirty="0"/>
              <a:t>必须在同一个</a:t>
            </a:r>
            <a:r>
              <a:rPr lang="en-US" altLang="zh-CN" sz="3200" dirty="0"/>
              <a:t>reduce</a:t>
            </a:r>
            <a:r>
              <a:rPr lang="zh-CN" altLang="en-US" sz="3200" dirty="0"/>
              <a:t>上。目前就四种</a:t>
            </a:r>
            <a:r>
              <a:rPr lang="en-US" altLang="zh-CN" sz="3200" dirty="0"/>
              <a:t>key</a:t>
            </a:r>
            <a:r>
              <a:rPr lang="zh-CN" altLang="en-US" sz="3200" dirty="0"/>
              <a:t>，所以最多</a:t>
            </a:r>
            <a:r>
              <a:rPr lang="en-US" altLang="zh-CN" sz="3200" dirty="0"/>
              <a:t>4</a:t>
            </a:r>
            <a:r>
              <a:rPr lang="zh-CN" altLang="en-US" sz="3200" dirty="0"/>
              <a:t>个</a:t>
            </a:r>
            <a:r>
              <a:rPr lang="en-US" altLang="zh-CN" sz="3200" dirty="0"/>
              <a:t>Reduce</a:t>
            </a:r>
            <a:r>
              <a:rPr lang="zh-CN" altLang="en-US" sz="3200" dirty="0"/>
              <a:t>上有数据。应设计合理的分区器</a:t>
            </a:r>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2329144248"/>
      </p:ext>
    </p:extLst>
  </p:cSld>
  <p:clrMapOvr>
    <a:masterClrMapping/>
  </p:clrMapOvr>
  <p:transition spd="med">
    <p:pull dir="l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代码二</a:t>
            </a:r>
            <a:r>
              <a:rPr lang="en-US" altLang="zh-CN" sz="4000" dirty="0"/>
              <a:t>-</a:t>
            </a:r>
            <a:r>
              <a:rPr lang="zh-CN" altLang="en-US" sz="4000" dirty="0"/>
              <a:t>增加</a:t>
            </a:r>
            <a:r>
              <a:rPr lang="en-US" altLang="zh-CN" sz="4000" dirty="0"/>
              <a:t>Reduce</a:t>
            </a:r>
            <a:r>
              <a:rPr lang="zh-CN" altLang="en-US" sz="4000" dirty="0"/>
              <a:t>数量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既然</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只有四个，相同的</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必须到达一个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端，那么还想提高</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处理速度怎么办？</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简单的增加</a:t>
            </a:r>
            <a:r>
              <a:rPr lang="en-US" altLang="zh-CN" sz="3200" dirty="0" err="1">
                <a:effectLst>
                  <a:outerShdw blurRad="38100" dist="38100" dir="2700000" algn="tl">
                    <a:srgbClr val="FFFFFF"/>
                  </a:outerShdw>
                </a:effectLst>
              </a:rPr>
              <a:t>ReduceTask</a:t>
            </a:r>
            <a:r>
              <a:rPr lang="zh-CN" altLang="en-US" sz="3200" dirty="0">
                <a:effectLst>
                  <a:outerShdw blurRad="38100" dist="38100" dir="2700000" algn="tl">
                    <a:srgbClr val="FFFFFF"/>
                  </a:outerShdw>
                </a:effectLst>
              </a:rPr>
              <a:t>数量没用</a:t>
            </a:r>
            <a:endParaRPr lang="zh-CN" altLang="en-US" sz="3200" dirty="0"/>
          </a:p>
          <a:p>
            <a:pPr algn="just">
              <a:lnSpc>
                <a:spcPct val="100000"/>
              </a:lnSpc>
              <a:spcAft>
                <a:spcPts val="600"/>
              </a:spcAft>
            </a:pPr>
            <a:endParaRPr lang="en-US" altLang="zh-CN" sz="3200" dirty="0"/>
          </a:p>
          <a:p>
            <a:pPr algn="just">
              <a:lnSpc>
                <a:spcPct val="100000"/>
              </a:lnSpc>
              <a:spcAft>
                <a:spcPts val="600"/>
              </a:spcAft>
            </a:pPr>
            <a:r>
              <a:rPr lang="zh-CN" altLang="en-US" sz="3200" dirty="0"/>
              <a:t>那怎么办？</a:t>
            </a:r>
            <a:endParaRPr lang="en-US" altLang="zh-CN" sz="3200" dirty="0"/>
          </a:p>
          <a:p>
            <a:pPr algn="just">
              <a:lnSpc>
                <a:spcPct val="100000"/>
              </a:lnSpc>
              <a:spcAft>
                <a:spcPts val="600"/>
              </a:spcAft>
            </a:pPr>
            <a:r>
              <a:rPr lang="en-US" altLang="zh-CN" sz="3200" dirty="0"/>
              <a:t>	</a:t>
            </a:r>
            <a:r>
              <a:rPr lang="zh-CN" altLang="en-US" sz="3200" dirty="0"/>
              <a:t>把</a:t>
            </a:r>
            <a:r>
              <a:rPr lang="en-US" altLang="zh-CN" sz="3200" dirty="0"/>
              <a:t>Key</a:t>
            </a:r>
            <a:r>
              <a:rPr lang="zh-CN" altLang="en-US" sz="3200" dirty="0"/>
              <a:t>的数量变多就可以了</a:t>
            </a:r>
            <a:endParaRPr lang="en-US" altLang="zh-CN" sz="3200" dirty="0"/>
          </a:p>
        </p:txBody>
      </p:sp>
    </p:spTree>
    <p:extLst>
      <p:ext uri="{BB962C8B-B14F-4D97-AF65-F5344CB8AC3E}">
        <p14:creationId xmlns:p14="http://schemas.microsoft.com/office/powerpoint/2010/main" val="1074336697"/>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en-US" altLang="zh-CN" sz="3200" dirty="0"/>
              <a:t>Hadoop MapReduce</a:t>
            </a:r>
            <a:r>
              <a:rPr lang="zh-CN" altLang="en-US" sz="3200" dirty="0"/>
              <a:t>是一个软件框架，用于轻松编写应用程序，以可靠、容错的方式在大型集群（数千个节点）的商业硬件上并行处理大量数据（多</a:t>
            </a:r>
            <a:r>
              <a:rPr lang="en-US" altLang="zh-CN" sz="3200" dirty="0"/>
              <a:t>TB</a:t>
            </a:r>
            <a:r>
              <a:rPr lang="zh-CN" altLang="en-US" sz="3200" dirty="0"/>
              <a:t>数据集）。</a:t>
            </a:r>
            <a:endParaRPr lang="en-US" altLang="zh-CN" sz="3200" dirty="0"/>
          </a:p>
          <a:p>
            <a:pPr algn="just">
              <a:lnSpc>
                <a:spcPct val="100000"/>
              </a:lnSpc>
              <a:spcAft>
                <a:spcPts val="600"/>
              </a:spcAft>
            </a:pPr>
            <a:r>
              <a:rPr lang="en-US" altLang="zh-CN" sz="3200" dirty="0"/>
              <a:t>	MapReduce </a:t>
            </a:r>
            <a:r>
              <a:rPr lang="zh-CN" altLang="en-US" sz="3200" dirty="0"/>
              <a:t>作业通常将输入数据集拆分为独立的块，这些块由</a:t>
            </a:r>
            <a:r>
              <a:rPr lang="en-US" altLang="zh-CN" sz="3200" dirty="0"/>
              <a:t>map</a:t>
            </a:r>
            <a:r>
              <a:rPr lang="zh-CN" altLang="en-US" sz="3200" dirty="0"/>
              <a:t>任务以完全并行的方式处理。框架对</a:t>
            </a:r>
            <a:r>
              <a:rPr lang="en-US" altLang="zh-CN" sz="3200" dirty="0"/>
              <a:t>Map</a:t>
            </a:r>
            <a:r>
              <a:rPr lang="zh-CN" altLang="en-US" sz="3200" dirty="0"/>
              <a:t>的输出进行排序，然后输入到</a:t>
            </a:r>
            <a:r>
              <a:rPr lang="en-US" altLang="zh-CN" sz="3200" dirty="0"/>
              <a:t>Reduce</a:t>
            </a:r>
            <a:r>
              <a:rPr lang="zh-CN" altLang="en-US" sz="3200" dirty="0"/>
              <a:t>任务，通常作业的输入和输出都存储在文件系统中。框架负责调度任务，监视它们并重新执行失败的任务。</a:t>
            </a:r>
          </a:p>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cSld>
  <p:clrMapOvr>
    <a:masterClrMapping/>
  </p:clrMapOvr>
  <p:transition spd="med">
    <p:pull dir="l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代码二</a:t>
            </a:r>
            <a:r>
              <a:rPr lang="en-US" altLang="zh-CN" sz="4000" dirty="0"/>
              <a:t>-</a:t>
            </a:r>
            <a:r>
              <a:rPr lang="zh-CN" altLang="en-US" sz="4000" dirty="0"/>
              <a:t>加前缀增加</a:t>
            </a:r>
            <a:r>
              <a:rPr lang="en-US" altLang="zh-CN" sz="4000" dirty="0"/>
              <a:t>Key</a:t>
            </a:r>
            <a:r>
              <a:rPr lang="zh-CN" altLang="en-US" sz="4000" dirty="0"/>
              <a:t>的数量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图片 4">
            <a:extLst>
              <a:ext uri="{FF2B5EF4-FFF2-40B4-BE49-F238E27FC236}">
                <a16:creationId xmlns:a16="http://schemas.microsoft.com/office/drawing/2014/main" id="{9F3B7700-8583-477C-89BC-6F7B69CB755E}"/>
              </a:ext>
            </a:extLst>
          </p:cNvPr>
          <p:cNvPicPr>
            <a:picLocks noChangeAspect="1"/>
          </p:cNvPicPr>
          <p:nvPr/>
        </p:nvPicPr>
        <p:blipFill>
          <a:blip r:embed="rId2"/>
          <a:stretch>
            <a:fillRect/>
          </a:stretch>
        </p:blipFill>
        <p:spPr>
          <a:xfrm>
            <a:off x="0" y="691481"/>
            <a:ext cx="9144000" cy="6166519"/>
          </a:xfrm>
          <a:prstGeom prst="rect">
            <a:avLst/>
          </a:prstGeom>
        </p:spPr>
      </p:pic>
    </p:spTree>
    <p:extLst>
      <p:ext uri="{BB962C8B-B14F-4D97-AF65-F5344CB8AC3E}">
        <p14:creationId xmlns:p14="http://schemas.microsoft.com/office/powerpoint/2010/main" val="2262116148"/>
      </p:ext>
    </p:extLst>
  </p:cSld>
  <p:clrMapOvr>
    <a:masterClrMapping/>
  </p:clrMapOvr>
  <p:transition spd="med">
    <p:pull dir="l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代码二</a:t>
            </a:r>
            <a:r>
              <a:rPr lang="en-US" altLang="zh-CN" sz="4000" dirty="0"/>
              <a:t>-</a:t>
            </a:r>
            <a:r>
              <a:rPr lang="zh-CN" altLang="en-US" sz="4000" dirty="0"/>
              <a:t>加前缀增加</a:t>
            </a:r>
            <a:r>
              <a:rPr lang="en-US" altLang="zh-CN" sz="4000" dirty="0"/>
              <a:t>Key</a:t>
            </a:r>
            <a:r>
              <a:rPr lang="zh-CN" altLang="en-US" sz="4000" dirty="0"/>
              <a:t>的数量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往</a:t>
            </a:r>
            <a:r>
              <a:rPr lang="en-US" altLang="zh-CN" sz="3200" dirty="0" err="1">
                <a:effectLst>
                  <a:outerShdw blurRad="38100" dist="38100" dir="2700000" algn="tl">
                    <a:srgbClr val="FFFFFF"/>
                  </a:outerShdw>
                </a:effectLst>
              </a:rPr>
              <a:t>app_key</a:t>
            </a:r>
            <a:r>
              <a:rPr lang="zh-CN" altLang="en-US" sz="3200" dirty="0">
                <a:effectLst>
                  <a:outerShdw blurRad="38100" dist="38100" dir="2700000" algn="tl">
                    <a:srgbClr val="FFFFFF"/>
                  </a:outerShdw>
                </a:effectLst>
              </a:rPr>
              <a:t>上加前缀，使得</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输出的</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不同，那么就会分到不同的</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上。初步将安卓的数据分</a:t>
            </a:r>
            <a:r>
              <a:rPr lang="en-US" altLang="zh-CN" sz="3200" dirty="0">
                <a:effectLst>
                  <a:outerShdw blurRad="38100" dist="38100" dir="2700000" algn="tl">
                    <a:srgbClr val="FFFFFF"/>
                  </a:outerShdw>
                </a:effectLst>
              </a:rPr>
              <a:t>9</a:t>
            </a:r>
            <a:r>
              <a:rPr lang="zh-CN" altLang="en-US" sz="3200" dirty="0">
                <a:effectLst>
                  <a:outerShdw blurRad="38100" dist="38100" dir="2700000" algn="tl">
                    <a:srgbClr val="FFFFFF"/>
                  </a:outerShdw>
                </a:effectLst>
              </a:rPr>
              <a:t>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a:t>
            </a:r>
            <a:r>
              <a:rPr lang="en-US" altLang="zh-CN" sz="3200" dirty="0" err="1">
                <a:effectLst>
                  <a:outerShdw blurRad="38100" dist="38100" dir="2700000" algn="tl">
                    <a:srgbClr val="FFFFFF"/>
                  </a:outerShdw>
                </a:effectLst>
              </a:rPr>
              <a:t>ios</a:t>
            </a:r>
            <a:r>
              <a:rPr lang="zh-CN" altLang="en-US" sz="3200" dirty="0">
                <a:effectLst>
                  <a:outerShdw blurRad="38100" dist="38100" dir="2700000" algn="tl">
                    <a:srgbClr val="FFFFFF"/>
                  </a:outerShdw>
                </a:effectLst>
              </a:rPr>
              <a:t>分</a:t>
            </a:r>
            <a:r>
              <a:rPr lang="en-US" altLang="zh-CN" sz="3200" dirty="0">
                <a:effectLst>
                  <a:outerShdw blurRad="38100" dist="38100" dir="2700000" algn="tl">
                    <a:srgbClr val="FFFFFF"/>
                  </a:outerShdw>
                </a:effectLst>
              </a:rPr>
              <a:t>2</a:t>
            </a:r>
            <a:r>
              <a:rPr lang="zh-CN" altLang="en-US" sz="3200" dirty="0">
                <a:effectLst>
                  <a:outerShdw blurRad="38100" dist="38100" dir="2700000" algn="tl">
                    <a:srgbClr val="FFFFFF"/>
                  </a:outerShdw>
                </a:effectLst>
              </a:rPr>
              <a:t>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a:t>
            </a: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54B7FA29-B416-452B-8D4A-55ADD741E3A0}"/>
              </a:ext>
            </a:extLst>
          </p:cNvPr>
          <p:cNvPicPr>
            <a:picLocks noChangeAspect="1"/>
          </p:cNvPicPr>
          <p:nvPr/>
        </p:nvPicPr>
        <p:blipFill>
          <a:blip r:embed="rId2"/>
          <a:stretch>
            <a:fillRect/>
          </a:stretch>
        </p:blipFill>
        <p:spPr>
          <a:xfrm>
            <a:off x="0" y="3356992"/>
            <a:ext cx="9144000" cy="2303375"/>
          </a:xfrm>
          <a:prstGeom prst="rect">
            <a:avLst/>
          </a:prstGeom>
        </p:spPr>
      </p:pic>
    </p:spTree>
    <p:extLst>
      <p:ext uri="{BB962C8B-B14F-4D97-AF65-F5344CB8AC3E}">
        <p14:creationId xmlns:p14="http://schemas.microsoft.com/office/powerpoint/2010/main" val="522572490"/>
      </p:ext>
    </p:extLst>
  </p:cSld>
  <p:clrMapOvr>
    <a:masterClrMapping/>
  </p:clrMapOvr>
  <p:transition spd="med">
    <p:pull dir="l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代码二</a:t>
            </a:r>
            <a:r>
              <a:rPr lang="en-US" altLang="zh-CN" sz="4000" dirty="0"/>
              <a:t>-</a:t>
            </a:r>
            <a:r>
              <a:rPr lang="zh-CN" altLang="en-US" sz="4000" dirty="0"/>
              <a:t>加前缀增加</a:t>
            </a:r>
            <a:r>
              <a:rPr lang="en-US" altLang="zh-CN" sz="4000" dirty="0"/>
              <a:t>Key</a:t>
            </a:r>
            <a:r>
              <a:rPr lang="zh-CN" altLang="en-US" sz="4000" dirty="0"/>
              <a:t>的数量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72D11B9B-91E2-4147-9E3B-DAE08AF8DA0E}"/>
              </a:ext>
            </a:extLst>
          </p:cNvPr>
          <p:cNvPicPr>
            <a:picLocks noChangeAspect="1"/>
          </p:cNvPicPr>
          <p:nvPr/>
        </p:nvPicPr>
        <p:blipFill>
          <a:blip r:embed="rId2"/>
          <a:stretch>
            <a:fillRect/>
          </a:stretch>
        </p:blipFill>
        <p:spPr>
          <a:xfrm>
            <a:off x="2228831" y="1412776"/>
            <a:ext cx="4686337" cy="3589348"/>
          </a:xfrm>
          <a:prstGeom prst="rect">
            <a:avLst/>
          </a:prstGeom>
        </p:spPr>
      </p:pic>
    </p:spTree>
    <p:extLst>
      <p:ext uri="{BB962C8B-B14F-4D97-AF65-F5344CB8AC3E}">
        <p14:creationId xmlns:p14="http://schemas.microsoft.com/office/powerpoint/2010/main" val="437720814"/>
      </p:ext>
    </p:extLst>
  </p:cSld>
  <p:clrMapOvr>
    <a:masterClrMapping/>
  </p:clrMapOvr>
  <p:transition spd="med">
    <p:pull dir="l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代码二</a:t>
            </a:r>
            <a:r>
              <a:rPr lang="en-US" altLang="zh-CN" sz="4000" dirty="0"/>
              <a:t>-</a:t>
            </a:r>
            <a:r>
              <a:rPr lang="zh-CN" altLang="en-US" sz="4000" dirty="0"/>
              <a:t>加前缀增加</a:t>
            </a:r>
            <a:r>
              <a:rPr lang="en-US" altLang="zh-CN" sz="4000" dirty="0"/>
              <a:t>Key</a:t>
            </a:r>
            <a:r>
              <a:rPr lang="zh-CN" altLang="en-US" sz="4000" dirty="0"/>
              <a:t>的数量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43DFC853-FBA0-4105-9AE4-3A2A9E3DF706}"/>
              </a:ext>
            </a:extLst>
          </p:cNvPr>
          <p:cNvPicPr>
            <a:picLocks noChangeAspect="1"/>
          </p:cNvPicPr>
          <p:nvPr/>
        </p:nvPicPr>
        <p:blipFill>
          <a:blip r:embed="rId2"/>
          <a:stretch>
            <a:fillRect/>
          </a:stretch>
        </p:blipFill>
        <p:spPr>
          <a:xfrm>
            <a:off x="0" y="1131788"/>
            <a:ext cx="9144000" cy="4594424"/>
          </a:xfrm>
          <a:prstGeom prst="rect">
            <a:avLst/>
          </a:prstGeom>
        </p:spPr>
      </p:pic>
    </p:spTree>
    <p:extLst>
      <p:ext uri="{BB962C8B-B14F-4D97-AF65-F5344CB8AC3E}">
        <p14:creationId xmlns:p14="http://schemas.microsoft.com/office/powerpoint/2010/main" val="896855692"/>
      </p:ext>
    </p:extLst>
  </p:cSld>
  <p:clrMapOvr>
    <a:masterClrMapping/>
  </p:clrMapOvr>
  <p:transition spd="med">
    <p:pull dir="l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3D139902-325C-47CA-8C9F-39641D2D5772}"/>
              </a:ext>
            </a:extLst>
          </p:cNvPr>
          <p:cNvPicPr>
            <a:picLocks noChangeAspect="1"/>
          </p:cNvPicPr>
          <p:nvPr/>
        </p:nvPicPr>
        <p:blipFill>
          <a:blip r:embed="rId2"/>
          <a:stretch>
            <a:fillRect/>
          </a:stretch>
        </p:blipFill>
        <p:spPr>
          <a:xfrm>
            <a:off x="0" y="163285"/>
            <a:ext cx="9144000" cy="6531429"/>
          </a:xfrm>
          <a:prstGeom prst="rect">
            <a:avLst/>
          </a:prstGeom>
        </p:spPr>
      </p:pic>
    </p:spTree>
    <p:extLst>
      <p:ext uri="{BB962C8B-B14F-4D97-AF65-F5344CB8AC3E}">
        <p14:creationId xmlns:p14="http://schemas.microsoft.com/office/powerpoint/2010/main" val="538460708"/>
      </p:ext>
    </p:extLst>
  </p:cSld>
  <p:clrMapOvr>
    <a:masterClrMapping/>
  </p:clrMapOvr>
  <p:transition spd="med">
    <p:pull dir="l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代码二</a:t>
            </a:r>
            <a:r>
              <a:rPr lang="en-US" altLang="zh-CN" sz="4000" dirty="0"/>
              <a:t>-</a:t>
            </a:r>
            <a:r>
              <a:rPr lang="zh-CN" altLang="en-US" sz="4000" dirty="0"/>
              <a:t>加前缀增加</a:t>
            </a:r>
            <a:r>
              <a:rPr lang="en-US" altLang="zh-CN" sz="4000" dirty="0"/>
              <a:t>Key</a:t>
            </a:r>
            <a:r>
              <a:rPr lang="zh-CN" altLang="en-US" sz="4000" dirty="0"/>
              <a:t>的数量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看</a:t>
            </a:r>
            <a:r>
              <a:rPr lang="en-US" altLang="zh-CN" sz="3200" dirty="0">
                <a:effectLst>
                  <a:outerShdw blurRad="38100" dist="38100" dir="2700000" algn="tl">
                    <a:srgbClr val="FFFFFF"/>
                  </a:outerShdw>
                </a:effectLst>
              </a:rPr>
              <a:t>yarn</a:t>
            </a:r>
            <a:r>
              <a:rPr lang="zh-CN" altLang="en-US" sz="3200" dirty="0">
                <a:effectLst>
                  <a:outerShdw blurRad="38100" dist="38100" dir="2700000" algn="tl">
                    <a:srgbClr val="FFFFFF"/>
                  </a:outerShdw>
                </a:effectLst>
              </a:rPr>
              <a:t>上，多个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马上结束任务，看最后的结果目录，多个文件为空文件</a:t>
            </a:r>
            <a:endParaRPr lang="zh-CN" altLang="en-US" sz="3200" dirty="0"/>
          </a:p>
          <a:p>
            <a:pPr algn="just">
              <a:lnSpc>
                <a:spcPct val="100000"/>
              </a:lnSpc>
              <a:spcAft>
                <a:spcPts val="600"/>
              </a:spcAft>
            </a:pPr>
            <a:r>
              <a:rPr lang="zh-CN" altLang="en-US" sz="3200" dirty="0"/>
              <a:t>结论：</a:t>
            </a:r>
          </a:p>
          <a:p>
            <a:pPr algn="just">
              <a:lnSpc>
                <a:spcPct val="100000"/>
              </a:lnSpc>
              <a:spcAft>
                <a:spcPts val="600"/>
              </a:spcAft>
            </a:pPr>
            <a:r>
              <a:rPr lang="en-US" altLang="zh-CN" sz="3200" dirty="0"/>
              <a:t>	</a:t>
            </a:r>
            <a:r>
              <a:rPr lang="zh-CN" altLang="en-US" sz="3200" dirty="0"/>
              <a:t>时间明显缩短，而且还存在大量不同的</a:t>
            </a:r>
            <a:r>
              <a:rPr lang="en-US" altLang="zh-CN" sz="3200" dirty="0"/>
              <a:t>key</a:t>
            </a:r>
            <a:r>
              <a:rPr lang="zh-CN" altLang="en-US" sz="3200" dirty="0"/>
              <a:t>分到了相同分区的现象。默认使用的</a:t>
            </a:r>
            <a:r>
              <a:rPr lang="en-US" altLang="zh-CN" sz="3200" dirty="0" err="1"/>
              <a:t>HashPartition</a:t>
            </a:r>
            <a:r>
              <a:rPr lang="zh-CN" altLang="en-US" sz="3200" dirty="0"/>
              <a:t>取模，决定</a:t>
            </a:r>
            <a:r>
              <a:rPr lang="en-US" altLang="zh-CN" sz="3200" dirty="0"/>
              <a:t>Map</a:t>
            </a:r>
            <a:r>
              <a:rPr lang="zh-CN" altLang="en-US" sz="3200" dirty="0"/>
              <a:t>输出对应的</a:t>
            </a:r>
            <a:r>
              <a:rPr lang="en-US" altLang="zh-CN" sz="3200" dirty="0"/>
              <a:t>Key</a:t>
            </a:r>
            <a:r>
              <a:rPr lang="zh-CN" altLang="en-US" sz="3200" dirty="0"/>
              <a:t>分配到哪个</a:t>
            </a:r>
            <a:r>
              <a:rPr lang="en-US" altLang="zh-CN" sz="3200" dirty="0"/>
              <a:t>Reduce</a:t>
            </a:r>
            <a:r>
              <a:rPr lang="zh-CN" altLang="en-US" sz="3200" dirty="0"/>
              <a:t>。取模可能相等，所以可能会存在</a:t>
            </a:r>
            <a:r>
              <a:rPr lang="en-US" altLang="zh-CN" sz="3200" dirty="0"/>
              <a:t>Map</a:t>
            </a:r>
            <a:r>
              <a:rPr lang="zh-CN" altLang="en-US" sz="3200" dirty="0"/>
              <a:t>输出的不同的</a:t>
            </a:r>
            <a:r>
              <a:rPr lang="en-US" altLang="zh-CN" sz="3200" dirty="0"/>
              <a:t>Key</a:t>
            </a:r>
            <a:r>
              <a:rPr lang="zh-CN" altLang="en-US" sz="3200" dirty="0"/>
              <a:t>分配到同一个</a:t>
            </a:r>
            <a:r>
              <a:rPr lang="en-US" altLang="zh-CN" sz="3200" dirty="0"/>
              <a:t>Reduce</a:t>
            </a:r>
            <a:r>
              <a:rPr lang="zh-CN" altLang="en-US" sz="3200" dirty="0"/>
              <a:t>端，可以自定义</a:t>
            </a:r>
            <a:r>
              <a:rPr lang="en-US" altLang="zh-CN" sz="3200" dirty="0" err="1"/>
              <a:t>RangePartition</a:t>
            </a:r>
            <a:r>
              <a:rPr lang="zh-CN" altLang="en-US" sz="3200" dirty="0"/>
              <a:t>分区器。让每个</a:t>
            </a:r>
            <a:r>
              <a:rPr lang="en-US" altLang="zh-CN" sz="3200" dirty="0"/>
              <a:t>Reduce</a:t>
            </a:r>
            <a:r>
              <a:rPr lang="zh-CN" altLang="en-US" sz="3200" dirty="0"/>
              <a:t>端只对应一个</a:t>
            </a:r>
            <a:r>
              <a:rPr lang="en-US" altLang="zh-CN" sz="3200" dirty="0"/>
              <a:t>key</a:t>
            </a:r>
            <a:r>
              <a:rPr lang="zh-CN" altLang="en-US" sz="3200" dirty="0"/>
              <a:t>，防止某个</a:t>
            </a:r>
            <a:r>
              <a:rPr lang="en-US" altLang="zh-CN" sz="3200" dirty="0"/>
              <a:t>Reduce</a:t>
            </a:r>
            <a:r>
              <a:rPr lang="zh-CN" altLang="en-US" sz="3200" dirty="0"/>
              <a:t>端数据过多</a:t>
            </a: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3248095765"/>
      </p:ext>
    </p:extLst>
  </p:cSld>
  <p:clrMapOvr>
    <a:masterClrMapping/>
  </p:clrMapOvr>
  <p:transition spd="med">
    <p:pull dir="l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代码三</a:t>
            </a:r>
            <a:r>
              <a:rPr lang="en-US" altLang="zh-CN" sz="4000" dirty="0"/>
              <a:t>-</a:t>
            </a:r>
            <a:r>
              <a:rPr lang="zh-CN" altLang="en-US" sz="4000" dirty="0"/>
              <a:t>自定义分区器</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D744E582-7015-4DF5-927B-76A81CC552BF}"/>
              </a:ext>
            </a:extLst>
          </p:cNvPr>
          <p:cNvPicPr>
            <a:picLocks noChangeAspect="1"/>
          </p:cNvPicPr>
          <p:nvPr/>
        </p:nvPicPr>
        <p:blipFill>
          <a:blip r:embed="rId2"/>
          <a:stretch>
            <a:fillRect/>
          </a:stretch>
        </p:blipFill>
        <p:spPr>
          <a:xfrm>
            <a:off x="574922" y="801688"/>
            <a:ext cx="7544643" cy="425550"/>
          </a:xfrm>
          <a:prstGeom prst="rect">
            <a:avLst/>
          </a:prstGeom>
        </p:spPr>
      </p:pic>
      <p:pic>
        <p:nvPicPr>
          <p:cNvPr id="5" name="图片 4">
            <a:extLst>
              <a:ext uri="{FF2B5EF4-FFF2-40B4-BE49-F238E27FC236}">
                <a16:creationId xmlns:a16="http://schemas.microsoft.com/office/drawing/2014/main" id="{D61084CD-7E08-4EE0-B8A3-F008B9DF64E5}"/>
              </a:ext>
            </a:extLst>
          </p:cNvPr>
          <p:cNvPicPr>
            <a:picLocks noChangeAspect="1"/>
          </p:cNvPicPr>
          <p:nvPr/>
        </p:nvPicPr>
        <p:blipFill>
          <a:blip r:embed="rId3"/>
          <a:stretch>
            <a:fillRect/>
          </a:stretch>
        </p:blipFill>
        <p:spPr>
          <a:xfrm>
            <a:off x="672740" y="1311578"/>
            <a:ext cx="7349009" cy="5546422"/>
          </a:xfrm>
          <a:prstGeom prst="rect">
            <a:avLst/>
          </a:prstGeom>
        </p:spPr>
      </p:pic>
    </p:spTree>
    <p:extLst>
      <p:ext uri="{BB962C8B-B14F-4D97-AF65-F5344CB8AC3E}">
        <p14:creationId xmlns:p14="http://schemas.microsoft.com/office/powerpoint/2010/main" val="1999160806"/>
      </p:ext>
    </p:extLst>
  </p:cSld>
  <p:clrMapOvr>
    <a:masterClrMapping/>
  </p:clrMapOvr>
  <p:transition spd="med">
    <p:pull dir="l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代码三</a:t>
            </a:r>
            <a:r>
              <a:rPr lang="en-US" altLang="zh-CN" sz="4000" dirty="0"/>
              <a:t>-</a:t>
            </a:r>
            <a:r>
              <a:rPr lang="zh-CN" altLang="en-US" sz="4000" dirty="0"/>
              <a:t>自定义分区器</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看</a:t>
            </a:r>
            <a:r>
              <a:rPr lang="en-US" altLang="zh-CN" sz="3200" dirty="0">
                <a:effectLst>
                  <a:outerShdw blurRad="38100" dist="38100" dir="2700000" algn="tl">
                    <a:srgbClr val="FFFFFF"/>
                  </a:outerShdw>
                </a:effectLst>
              </a:rPr>
              <a:t>yarn</a:t>
            </a:r>
            <a:r>
              <a:rPr lang="zh-CN" altLang="en-US" sz="3200" dirty="0">
                <a:effectLst>
                  <a:outerShdw blurRad="38100" dist="38100" dir="2700000" algn="tl">
                    <a:srgbClr val="FFFFFF"/>
                  </a:outerShdw>
                </a:effectLst>
              </a:rPr>
              <a:t>上，没有</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马上执行完成的现象，但是</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执行时长差距还是较大</a:t>
            </a: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在</a:t>
            </a:r>
            <a:r>
              <a:rPr lang="en-US" altLang="zh-CN" sz="3200" dirty="0">
                <a:effectLst>
                  <a:outerShdw blurRad="38100" dist="38100" dir="2700000" algn="tl">
                    <a:srgbClr val="FFFFFF"/>
                  </a:outerShdw>
                </a:effectLst>
              </a:rPr>
              <a:t>yarn</a:t>
            </a:r>
            <a:r>
              <a:rPr lang="zh-CN" altLang="en-US" sz="3200" dirty="0">
                <a:effectLst>
                  <a:outerShdw blurRad="38100" dist="38100" dir="2700000" algn="tl">
                    <a:srgbClr val="FFFFFF"/>
                  </a:outerShdw>
                </a:effectLst>
              </a:rPr>
              <a:t>上看哪些</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执行慢，看分区号，比较集中</a:t>
            </a:r>
            <a:endParaRPr lang="zh-CN" altLang="en-US" sz="3200" dirty="0"/>
          </a:p>
          <a:p>
            <a:pPr algn="just">
              <a:lnSpc>
                <a:spcPct val="100000"/>
              </a:lnSpc>
              <a:spcAft>
                <a:spcPts val="600"/>
              </a:spcAft>
            </a:pPr>
            <a:r>
              <a:rPr lang="zh-CN" altLang="en-US" sz="3200" dirty="0">
                <a:effectLst>
                  <a:outerShdw blurRad="38100" dist="38100" dir="2700000" algn="tl">
                    <a:srgbClr val="FFFFFF"/>
                  </a:outerShdw>
                </a:effectLst>
              </a:rPr>
              <a:t>   结论：</a:t>
            </a: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分区器设定不均匀，导致每个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处理的数据还是不均，问题来源主要在于某些应用对应的数据量与分配的</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数量不成比例造成的，解决了有些分区没有数据的问题</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1059375987"/>
      </p:ext>
    </p:extLst>
  </p:cSld>
  <p:clrMapOvr>
    <a:masterClrMapping/>
  </p:clrMapOvr>
  <p:transition spd="med">
    <p:pull dir="l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代码四</a:t>
            </a:r>
            <a:r>
              <a:rPr lang="en-US" altLang="zh-CN" sz="4000" dirty="0"/>
              <a:t>-</a:t>
            </a:r>
            <a:r>
              <a:rPr lang="zh-CN" altLang="en-US" sz="4000" dirty="0"/>
              <a:t>重新调整分区</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每个</a:t>
            </a:r>
            <a:r>
              <a:rPr lang="en-US" altLang="zh-CN" sz="3200" dirty="0">
                <a:effectLst>
                  <a:outerShdw blurRad="38100" dist="38100" dir="2700000" algn="tl">
                    <a:srgbClr val="FFFFFF"/>
                  </a:outerShdw>
                </a:effectLst>
              </a:rPr>
              <a:t>app</a:t>
            </a:r>
            <a:r>
              <a:rPr lang="zh-CN" altLang="en-US" sz="3200" dirty="0">
                <a:effectLst>
                  <a:outerShdw blurRad="38100" dist="38100" dir="2700000" algn="tl">
                    <a:srgbClr val="FFFFFF"/>
                  </a:outerShdw>
                </a:effectLst>
              </a:rPr>
              <a:t>每天数据量波动不是很大，所以可以参考最近的数据，将微鲤看看安卓的分区调整为</a:t>
            </a:r>
            <a:r>
              <a:rPr lang="en-US" altLang="zh-CN" sz="3200" dirty="0">
                <a:effectLst>
                  <a:outerShdw blurRad="38100" dist="38100" dir="2700000" algn="tl">
                    <a:srgbClr val="FFFFFF"/>
                  </a:outerShdw>
                </a:effectLst>
              </a:rPr>
              <a:t>25</a:t>
            </a:r>
            <a:r>
              <a:rPr lang="zh-CN" altLang="en-US" sz="3200" dirty="0">
                <a:effectLst>
                  <a:outerShdw blurRad="38100" dist="38100" dir="2700000" algn="tl">
                    <a:srgbClr val="FFFFFF"/>
                  </a:outerShdw>
                </a:effectLst>
              </a:rPr>
              <a:t>，万年历安卓</a:t>
            </a:r>
            <a:r>
              <a:rPr lang="en-US" altLang="zh-CN" sz="3200" dirty="0">
                <a:effectLst>
                  <a:outerShdw blurRad="38100" dist="38100" dir="2700000" algn="tl">
                    <a:srgbClr val="FFFFFF"/>
                  </a:outerShdw>
                </a:effectLst>
              </a:rPr>
              <a:t>11</a:t>
            </a:r>
            <a:r>
              <a:rPr lang="zh-CN" altLang="en-US" sz="3200" dirty="0">
                <a:effectLst>
                  <a:outerShdw blurRad="38100" dist="38100" dir="2700000" algn="tl">
                    <a:srgbClr val="FFFFFF"/>
                  </a:outerShdw>
                </a:effectLst>
              </a:rPr>
              <a:t>，万年历</a:t>
            </a:r>
            <a:r>
              <a:rPr lang="en-US" altLang="zh-CN" sz="3200" dirty="0" err="1">
                <a:effectLst>
                  <a:outerShdw blurRad="38100" dist="38100" dir="2700000" algn="tl">
                    <a:srgbClr val="FFFFFF"/>
                  </a:outerShdw>
                </a:effectLst>
              </a:rPr>
              <a:t>ios</a:t>
            </a:r>
            <a:r>
              <a:rPr lang="zh-CN" altLang="en-US" sz="3200" dirty="0">
                <a:effectLst>
                  <a:outerShdw blurRad="38100" dist="38100" dir="2700000" algn="tl">
                    <a:srgbClr val="FFFFFF"/>
                  </a:outerShdw>
                </a:effectLst>
              </a:rPr>
              <a:t>调整为</a:t>
            </a:r>
            <a:r>
              <a:rPr lang="en-US" altLang="zh-CN" sz="3200" dirty="0">
                <a:effectLst>
                  <a:outerShdw blurRad="38100" dist="38100" dir="2700000" algn="tl">
                    <a:srgbClr val="FFFFFF"/>
                  </a:outerShdw>
                </a:effectLst>
              </a:rPr>
              <a:t>4</a:t>
            </a:r>
            <a:r>
              <a:rPr lang="zh-CN" altLang="en-US" sz="3200" dirty="0">
                <a:effectLst>
                  <a:outerShdw blurRad="38100" dist="38100" dir="2700000" algn="tl">
                    <a:srgbClr val="FFFFFF"/>
                  </a:outerShdw>
                </a:effectLst>
              </a:rPr>
              <a:t>，微鲤看看</a:t>
            </a:r>
            <a:r>
              <a:rPr lang="en-US" altLang="zh-CN" sz="3200" dirty="0" err="1">
                <a:effectLst>
                  <a:outerShdw blurRad="38100" dist="38100" dir="2700000" algn="tl">
                    <a:srgbClr val="FFFFFF"/>
                  </a:outerShdw>
                </a:effectLst>
              </a:rPr>
              <a:t>ios</a:t>
            </a:r>
            <a:r>
              <a:rPr lang="zh-CN" altLang="en-US" sz="3200" dirty="0">
                <a:effectLst>
                  <a:outerShdw blurRad="38100" dist="38100" dir="2700000" algn="tl">
                    <a:srgbClr val="FFFFFF"/>
                  </a:outerShdw>
                </a:effectLst>
              </a:rPr>
              <a:t>仍然为</a:t>
            </a:r>
            <a:r>
              <a:rPr lang="en-US" altLang="zh-CN" sz="3200" dirty="0">
                <a:effectLst>
                  <a:outerShdw blurRad="38100" dist="38100" dir="2700000" algn="tl">
                    <a:srgbClr val="FFFFFF"/>
                  </a:outerShdw>
                </a:effectLst>
              </a:rPr>
              <a:t>2</a:t>
            </a: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现象：</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基本每个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处理的时长差距不大了。</a:t>
            </a: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664118584"/>
      </p:ext>
    </p:extLst>
  </p:cSld>
  <p:clrMapOvr>
    <a:masterClrMapping/>
  </p:clrMapOvr>
  <p:transition spd="med">
    <p:pull dir="l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代码四</a:t>
            </a:r>
            <a:r>
              <a:rPr lang="en-US" altLang="zh-CN" sz="4000" dirty="0"/>
              <a:t>-</a:t>
            </a:r>
            <a:r>
              <a:rPr lang="zh-CN" altLang="en-US" sz="4000" dirty="0"/>
              <a:t>重新调整分区</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effectLst>
                  <a:outerShdw blurRad="38100" dist="38100" dir="2700000" algn="tl">
                    <a:srgbClr val="FFFFFF"/>
                  </a:outerShdw>
                </a:effectLst>
              </a:rPr>
              <a:t>结论：</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所有的</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任务时间差距较小，总时间也缩短了。</a:t>
            </a: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如果微鲤看看后期数据量增长过快，而其他应用数据量增长相对较慢，可以只调节微鲤看看的</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数量。</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的数量也不是越多也好，越多占用</a:t>
            </a:r>
            <a:r>
              <a:rPr lang="en-US" altLang="zh-CN" sz="3200" dirty="0">
                <a:effectLst>
                  <a:outerShdw blurRad="38100" dist="38100" dir="2700000" algn="tl">
                    <a:srgbClr val="FFFFFF"/>
                  </a:outerShdw>
                </a:effectLst>
              </a:rPr>
              <a:t>CPU</a:t>
            </a:r>
            <a:r>
              <a:rPr lang="zh-CN" altLang="en-US" sz="3200" dirty="0">
                <a:effectLst>
                  <a:outerShdw blurRad="38100" dist="38100" dir="2700000" algn="tl">
                    <a:srgbClr val="FFFFFF"/>
                  </a:outerShdw>
                </a:effectLst>
              </a:rPr>
              <a:t>核心数较多，可能阻塞，也不见得快多少</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2105740492"/>
      </p:ext>
    </p:extLst>
  </p:cSld>
  <p:clrMapOvr>
    <a:masterClrMapping/>
  </p:clrMapOvr>
  <p:transition spd="med">
    <p:pull dir="l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sym typeface="+mn-ea"/>
            </a:endParaRP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sym typeface="+mn-ea"/>
              </a:rPr>
              <a:t>	</a:t>
            </a:r>
            <a:r>
              <a:rPr lang="zh-CN" altLang="en-US" sz="3200" dirty="0">
                <a:effectLst>
                  <a:outerShdw blurRad="38100" dist="38100" dir="2700000" algn="tl">
                    <a:srgbClr val="FFFFFF"/>
                  </a:outerShdw>
                </a:effectLst>
                <a:sym typeface="+mn-ea"/>
              </a:rPr>
              <a:t>通常，计算节点和存储节点是相同的，即</a:t>
            </a:r>
            <a:r>
              <a:rPr lang="en-US" altLang="zh-CN" sz="3200" dirty="0">
                <a:effectLst>
                  <a:outerShdw blurRad="38100" dist="38100" dir="2700000" algn="tl">
                    <a:srgbClr val="FFFFFF"/>
                  </a:outerShdw>
                </a:effectLst>
                <a:sym typeface="+mn-ea"/>
              </a:rPr>
              <a:t>MapReduce</a:t>
            </a:r>
            <a:r>
              <a:rPr lang="zh-CN" altLang="en-US" sz="3200" dirty="0">
                <a:effectLst>
                  <a:outerShdw blurRad="38100" dist="38100" dir="2700000" algn="tl">
                    <a:srgbClr val="FFFFFF"/>
                  </a:outerShdw>
                </a:effectLst>
                <a:sym typeface="+mn-ea"/>
              </a:rPr>
              <a:t>框架和</a:t>
            </a:r>
            <a:r>
              <a:rPr lang="en-US" altLang="zh-CN" sz="3200" dirty="0">
                <a:effectLst>
                  <a:outerShdw blurRad="38100" dist="38100" dir="2700000" algn="tl">
                    <a:srgbClr val="FFFFFF"/>
                  </a:outerShdw>
                </a:effectLst>
                <a:sym typeface="+mn-ea"/>
              </a:rPr>
              <a:t>Hadoop</a:t>
            </a:r>
            <a:r>
              <a:rPr lang="zh-CN" altLang="en-US" sz="3200" dirty="0">
                <a:effectLst>
                  <a:outerShdw blurRad="38100" dist="38100" dir="2700000" algn="tl">
                    <a:srgbClr val="FFFFFF"/>
                  </a:outerShdw>
                </a:effectLst>
                <a:sym typeface="+mn-ea"/>
              </a:rPr>
              <a:t>分布式文件系统（</a:t>
            </a:r>
            <a:r>
              <a:rPr lang="en-US" altLang="zh-CN" sz="3200" dirty="0">
                <a:effectLst>
                  <a:outerShdw blurRad="38100" dist="38100" dir="2700000" algn="tl">
                    <a:srgbClr val="FFFFFF"/>
                  </a:outerShdw>
                </a:effectLst>
                <a:sym typeface="+mn-ea"/>
              </a:rPr>
              <a:t>HDFS</a:t>
            </a:r>
            <a:r>
              <a:rPr lang="zh-CN" altLang="en-US" sz="3200" dirty="0">
                <a:effectLst>
                  <a:outerShdw blurRad="38100" dist="38100" dir="2700000" algn="tl">
                    <a:srgbClr val="FFFFFF"/>
                  </a:outerShdw>
                </a:effectLst>
                <a:sym typeface="+mn-ea"/>
              </a:rPr>
              <a:t>）在同一组节点上运行。此配置允许框架有效地在已存在数据的节点上调度任务，从而在集群中产生非常高的聚合带宽。</a:t>
            </a:r>
            <a:endParaRPr lang="en-US" altLang="zh-CN" sz="3200" dirty="0">
              <a:effectLst>
                <a:outerShdw blurRad="38100" dist="38100" dir="2700000" algn="tl">
                  <a:srgbClr val="FFFFFF"/>
                </a:outerShdw>
              </a:effectLst>
              <a:sym typeface="+mn-ea"/>
            </a:endParaRPr>
          </a:p>
          <a:p>
            <a:pPr algn="ctr">
              <a:lnSpc>
                <a:spcPct val="100000"/>
              </a:lnSpc>
              <a:spcAft>
                <a:spcPts val="600"/>
              </a:spcAft>
            </a:pPr>
            <a:endParaRPr lang="en-US" altLang="zh-CN" sz="4000" b="1" dirty="0">
              <a:effectLst>
                <a:outerShdw blurRad="38100" dist="38100" dir="2700000" algn="tl">
                  <a:srgbClr val="FFFFFF"/>
                </a:outerShdw>
              </a:effectLst>
              <a:sym typeface="+mn-ea"/>
            </a:endParaRPr>
          </a:p>
          <a:p>
            <a:pPr algn="ctr">
              <a:lnSpc>
                <a:spcPct val="100000"/>
              </a:lnSpc>
              <a:spcAft>
                <a:spcPts val="600"/>
              </a:spcAft>
            </a:pPr>
            <a:r>
              <a:rPr lang="zh-CN" altLang="en-US" sz="4000" b="1" dirty="0">
                <a:effectLst>
                  <a:outerShdw blurRad="38100" dist="38100" dir="2700000" algn="tl">
                    <a:srgbClr val="FFFFFF"/>
                  </a:outerShdw>
                </a:effectLst>
                <a:sym typeface="+mn-ea"/>
              </a:rPr>
              <a:t>计算向数据移动</a:t>
            </a:r>
            <a:endParaRPr lang="zh-CN" altLang="en-US" sz="4000" b="1" dirty="0">
              <a:effectLst>
                <a:outerShdw blurRad="38100" dist="38100" dir="2700000" algn="tl">
                  <a:srgbClr val="FFFFFF"/>
                </a:outerShdw>
              </a:effectLst>
            </a:endParaRPr>
          </a:p>
        </p:txBody>
      </p:sp>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代码五</a:t>
            </a:r>
            <a:r>
              <a:rPr lang="en-US" altLang="zh-CN" sz="4000" dirty="0"/>
              <a:t>-</a:t>
            </a:r>
            <a:r>
              <a:rPr lang="zh-CN" altLang="en-US" sz="4000" dirty="0"/>
              <a:t>调节</a:t>
            </a:r>
            <a:r>
              <a:rPr lang="en-US" altLang="zh-CN" sz="4000" dirty="0"/>
              <a:t>Map</a:t>
            </a:r>
            <a:r>
              <a:rPr lang="zh-CN" altLang="en-US" sz="4000" dirty="0"/>
              <a:t>数量大小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如何调节</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数量大小？</a:t>
            </a: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看源码：</a:t>
            </a: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33B5793E-B807-4876-BC68-5A2CB620AFAC}"/>
              </a:ext>
            </a:extLst>
          </p:cNvPr>
          <p:cNvPicPr>
            <a:picLocks noChangeAspect="1"/>
          </p:cNvPicPr>
          <p:nvPr/>
        </p:nvPicPr>
        <p:blipFill>
          <a:blip r:embed="rId2"/>
          <a:stretch>
            <a:fillRect/>
          </a:stretch>
        </p:blipFill>
        <p:spPr>
          <a:xfrm>
            <a:off x="0" y="1582806"/>
            <a:ext cx="9144000" cy="1796447"/>
          </a:xfrm>
          <a:prstGeom prst="rect">
            <a:avLst/>
          </a:prstGeom>
        </p:spPr>
      </p:pic>
      <p:pic>
        <p:nvPicPr>
          <p:cNvPr id="7" name="图片 6">
            <a:extLst>
              <a:ext uri="{FF2B5EF4-FFF2-40B4-BE49-F238E27FC236}">
                <a16:creationId xmlns:a16="http://schemas.microsoft.com/office/drawing/2014/main" id="{BF9F4E69-57B5-42DF-8693-D77BA315792E}"/>
              </a:ext>
            </a:extLst>
          </p:cNvPr>
          <p:cNvPicPr>
            <a:picLocks noChangeAspect="1"/>
          </p:cNvPicPr>
          <p:nvPr/>
        </p:nvPicPr>
        <p:blipFill>
          <a:blip r:embed="rId3"/>
          <a:stretch>
            <a:fillRect/>
          </a:stretch>
        </p:blipFill>
        <p:spPr>
          <a:xfrm>
            <a:off x="1292287" y="4437112"/>
            <a:ext cx="6305550" cy="1295400"/>
          </a:xfrm>
          <a:prstGeom prst="rect">
            <a:avLst/>
          </a:prstGeom>
        </p:spPr>
      </p:pic>
    </p:spTree>
    <p:extLst>
      <p:ext uri="{BB962C8B-B14F-4D97-AF65-F5344CB8AC3E}">
        <p14:creationId xmlns:p14="http://schemas.microsoft.com/office/powerpoint/2010/main" val="3700510010"/>
      </p:ext>
    </p:extLst>
  </p:cSld>
  <p:clrMapOvr>
    <a:masterClrMapping/>
  </p:clrMapOvr>
  <p:transition spd="med">
    <p:pull dir="l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代码五</a:t>
            </a:r>
            <a:r>
              <a:rPr lang="en-US" altLang="zh-CN" sz="4000" dirty="0"/>
              <a:t>-</a:t>
            </a:r>
            <a:r>
              <a:rPr lang="zh-CN" altLang="en-US" sz="4000" dirty="0"/>
              <a:t>调节</a:t>
            </a:r>
            <a:r>
              <a:rPr lang="en-US" altLang="zh-CN" sz="4000" dirty="0"/>
              <a:t>map</a:t>
            </a:r>
            <a:r>
              <a:rPr lang="zh-CN" altLang="en-US" sz="4000" dirty="0"/>
              <a:t>大小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t>源码得知：</a:t>
            </a:r>
            <a:endParaRPr lang="en-US" altLang="zh-CN" sz="3200" dirty="0"/>
          </a:p>
          <a:p>
            <a:pPr lvl="1" algn="just">
              <a:lnSpc>
                <a:spcPct val="100000"/>
              </a:lnSpc>
              <a:spcAft>
                <a:spcPts val="600"/>
              </a:spcAft>
            </a:pPr>
            <a:r>
              <a:rPr lang="zh-CN" altLang="en-US" sz="2800" dirty="0"/>
              <a:t>一个</a:t>
            </a:r>
            <a:r>
              <a:rPr lang="en-US" altLang="zh-CN" sz="2800" dirty="0"/>
              <a:t>split</a:t>
            </a:r>
            <a:r>
              <a:rPr lang="zh-CN" altLang="en-US" sz="2800" dirty="0"/>
              <a:t>对应一个</a:t>
            </a:r>
            <a:r>
              <a:rPr lang="en-US" altLang="zh-CN" sz="2800" dirty="0"/>
              <a:t>map</a:t>
            </a:r>
          </a:p>
          <a:p>
            <a:pPr lvl="1" algn="just">
              <a:lnSpc>
                <a:spcPct val="100000"/>
              </a:lnSpc>
              <a:spcAft>
                <a:spcPts val="600"/>
              </a:spcAft>
            </a:pPr>
            <a:r>
              <a:rPr lang="zh-CN" altLang="en-US" sz="2800" dirty="0"/>
              <a:t>默认一个</a:t>
            </a:r>
            <a:r>
              <a:rPr lang="en-US" altLang="zh-CN" sz="2800" dirty="0"/>
              <a:t>block</a:t>
            </a:r>
            <a:r>
              <a:rPr lang="zh-CN" altLang="en-US" sz="2800" dirty="0"/>
              <a:t>对应一个</a:t>
            </a:r>
            <a:r>
              <a:rPr lang="en-US" altLang="zh-CN" sz="2800" dirty="0"/>
              <a:t>split</a:t>
            </a:r>
          </a:p>
          <a:p>
            <a:pPr lvl="1" algn="just">
              <a:lnSpc>
                <a:spcPct val="100000"/>
              </a:lnSpc>
              <a:spcAft>
                <a:spcPts val="600"/>
              </a:spcAft>
            </a:pPr>
            <a:r>
              <a:rPr lang="zh-CN" altLang="en-US" sz="2800" dirty="0"/>
              <a:t>如何控制</a:t>
            </a:r>
            <a:r>
              <a:rPr lang="en-US" altLang="zh-CN" sz="2800" dirty="0"/>
              <a:t>map</a:t>
            </a:r>
            <a:r>
              <a:rPr lang="zh-CN" altLang="en-US" sz="2800" dirty="0"/>
              <a:t>的数量？（控制</a:t>
            </a:r>
            <a:r>
              <a:rPr lang="en-US" altLang="zh-CN" sz="2800" dirty="0"/>
              <a:t>split</a:t>
            </a:r>
            <a:r>
              <a:rPr lang="zh-CN" altLang="en-US" sz="2800" dirty="0"/>
              <a:t>数量）</a:t>
            </a:r>
            <a:endParaRPr lang="en-US" altLang="zh-CN" sz="28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96098DA9-8B6A-49EB-A753-94DCB67EF869}"/>
              </a:ext>
            </a:extLst>
          </p:cNvPr>
          <p:cNvPicPr>
            <a:picLocks noChangeAspect="1"/>
          </p:cNvPicPr>
          <p:nvPr/>
        </p:nvPicPr>
        <p:blipFill>
          <a:blip r:embed="rId2"/>
          <a:stretch>
            <a:fillRect/>
          </a:stretch>
        </p:blipFill>
        <p:spPr>
          <a:xfrm>
            <a:off x="514350" y="3573016"/>
            <a:ext cx="8115300" cy="857250"/>
          </a:xfrm>
          <a:prstGeom prst="rect">
            <a:avLst/>
          </a:prstGeom>
        </p:spPr>
      </p:pic>
      <p:pic>
        <p:nvPicPr>
          <p:cNvPr id="5" name="图片 4">
            <a:extLst>
              <a:ext uri="{FF2B5EF4-FFF2-40B4-BE49-F238E27FC236}">
                <a16:creationId xmlns:a16="http://schemas.microsoft.com/office/drawing/2014/main" id="{D4A1B33C-A271-428E-90B0-7C715FA2894F}"/>
              </a:ext>
            </a:extLst>
          </p:cNvPr>
          <p:cNvPicPr>
            <a:picLocks noChangeAspect="1"/>
          </p:cNvPicPr>
          <p:nvPr/>
        </p:nvPicPr>
        <p:blipFill>
          <a:blip r:embed="rId3"/>
          <a:stretch>
            <a:fillRect/>
          </a:stretch>
        </p:blipFill>
        <p:spPr>
          <a:xfrm>
            <a:off x="1475656" y="4627920"/>
            <a:ext cx="5791200" cy="809625"/>
          </a:xfrm>
          <a:prstGeom prst="rect">
            <a:avLst/>
          </a:prstGeom>
        </p:spPr>
      </p:pic>
    </p:spTree>
    <p:extLst>
      <p:ext uri="{BB962C8B-B14F-4D97-AF65-F5344CB8AC3E}">
        <p14:creationId xmlns:p14="http://schemas.microsoft.com/office/powerpoint/2010/main" val="2425716351"/>
      </p:ext>
    </p:extLst>
  </p:cSld>
  <p:clrMapOvr>
    <a:masterClrMapping/>
  </p:clrMapOvr>
  <p:transition spd="med">
    <p:pull dir="l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代码五</a:t>
            </a:r>
            <a:r>
              <a:rPr lang="en-US" altLang="zh-CN" sz="4000" dirty="0"/>
              <a:t>-</a:t>
            </a:r>
            <a:r>
              <a:rPr lang="zh-CN" altLang="en-US" sz="4000" dirty="0"/>
              <a:t>调节</a:t>
            </a:r>
            <a:r>
              <a:rPr lang="en-US" altLang="zh-CN" sz="4000" dirty="0"/>
              <a:t>map</a:t>
            </a:r>
            <a:r>
              <a:rPr lang="zh-CN" altLang="en-US" sz="4000" dirty="0"/>
              <a:t>大小</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将</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的数量调多一倍，注意任务的状态，看到了一些任务处于</a:t>
            </a:r>
            <a:r>
              <a:rPr lang="en-US" altLang="zh-CN" sz="3200" dirty="0">
                <a:effectLst>
                  <a:outerShdw blurRad="38100" dist="38100" dir="2700000" algn="tl">
                    <a:srgbClr val="FFFFFF"/>
                  </a:outerShdw>
                </a:effectLst>
              </a:rPr>
              <a:t>Pending</a:t>
            </a:r>
            <a:r>
              <a:rPr lang="zh-CN" altLang="en-US" sz="3200" dirty="0">
                <a:effectLst>
                  <a:outerShdw blurRad="38100" dist="38100" dir="2700000" algn="tl">
                    <a:srgbClr val="FFFFFF"/>
                  </a:outerShdw>
                </a:effectLst>
              </a:rPr>
              <a:t>，所以总的时间没有提升。</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结论：</a:t>
            </a:r>
          </a:p>
          <a:p>
            <a:pPr algn="just">
              <a:lnSpc>
                <a:spcPct val="100000"/>
              </a:lnSpc>
              <a:spcAft>
                <a:spcPts val="600"/>
              </a:spcAft>
            </a:pPr>
            <a:r>
              <a:rPr lang="en-US" altLang="zh-CN" sz="3200" dirty="0">
                <a:effectLst>
                  <a:outerShdw blurRad="38100" dist="38100" dir="2700000" algn="tl">
                    <a:srgbClr val="FFFFFF"/>
                  </a:outerShdw>
                </a:effectLst>
              </a:rPr>
              <a:t>	Map</a:t>
            </a:r>
            <a:r>
              <a:rPr lang="zh-CN" altLang="en-US" sz="3200" dirty="0">
                <a:effectLst>
                  <a:outerShdw blurRad="38100" dist="38100" dir="2700000" algn="tl">
                    <a:srgbClr val="FFFFFF"/>
                  </a:outerShdw>
                </a:effectLst>
              </a:rPr>
              <a:t>的数量也不是越多越好，大数据要计算向数据移动，如果集群中机器不是很多，文件也不是很多，那么</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的数据过多，就会出现大量阻塞，如果机器数量足够，</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的数量也较多，但是数据集中在少量的节点上，会存在通过网络进行数据拉取，影响效率</a:t>
            </a:r>
            <a:endParaRPr lang="zh-CN" altLang="en-US" sz="3200" dirty="0"/>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723991741"/>
      </p:ext>
    </p:extLst>
  </p:cSld>
  <p:clrMapOvr>
    <a:masterClrMapping/>
  </p:clrMapOvr>
  <p:transition spd="med">
    <p:pull dir="l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代码六</a:t>
            </a:r>
            <a:r>
              <a:rPr lang="en-US" altLang="zh-CN" sz="4000" dirty="0"/>
              <a:t>-Combiner</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Users can optionally specify a combiner, via </a:t>
            </a:r>
            <a:r>
              <a:rPr lang="en-US" altLang="zh-CN" sz="3200" dirty="0" err="1">
                <a:effectLst>
                  <a:outerShdw blurRad="38100" dist="38100" dir="2700000" algn="tl">
                    <a:srgbClr val="FFFFFF"/>
                  </a:outerShdw>
                </a:effectLst>
              </a:rPr>
              <a:t>Job.setCombinerClass</a:t>
            </a:r>
            <a:r>
              <a:rPr lang="en-US" altLang="zh-CN" sz="3200" dirty="0">
                <a:effectLst>
                  <a:outerShdw blurRad="38100" dist="38100" dir="2700000" algn="tl">
                    <a:srgbClr val="FFFFFF"/>
                  </a:outerShdw>
                </a:effectLst>
              </a:rPr>
              <a:t>(Class), to perform local aggregation of the intermediate outputs, which helps to cut down the amount of data transferred from the Mapper to the Reducer.</a:t>
            </a:r>
            <a:endParaRPr lang="zh-CN" altLang="en-US" sz="3200" dirty="0"/>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在</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端完成一次聚合</a:t>
            </a:r>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3412144827"/>
      </p:ext>
    </p:extLst>
  </p:cSld>
  <p:clrMapOvr>
    <a:masterClrMapping/>
  </p:clrMapOvr>
  <p:transition spd="med">
    <p:pull dir="l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代码六</a:t>
            </a:r>
            <a:r>
              <a:rPr lang="en-US" altLang="zh-CN" sz="4000" dirty="0"/>
              <a:t>-Combiner</a:t>
            </a:r>
            <a:endParaRPr lang="zh-CN" altLang="en-US" sz="4000" dirty="0"/>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需要一个继承了</a:t>
            </a:r>
            <a:r>
              <a:rPr lang="en-US" altLang="zh-CN" sz="3200" dirty="0">
                <a:effectLst>
                  <a:outerShdw blurRad="38100" dist="38100" dir="2700000" algn="tl">
                    <a:srgbClr val="FFFFFF"/>
                  </a:outerShdw>
                </a:effectLst>
              </a:rPr>
              <a:t>Reducer</a:t>
            </a:r>
            <a:r>
              <a:rPr lang="zh-CN" altLang="en-US" sz="3200" dirty="0">
                <a:effectLst>
                  <a:outerShdw blurRad="38100" dist="38100" dir="2700000" algn="tl">
                    <a:srgbClr val="FFFFFF"/>
                  </a:outerShdw>
                </a:effectLst>
              </a:rPr>
              <a:t>的类</a:t>
            </a:r>
          </a:p>
        </p:txBody>
      </p:sp>
      <p:pic>
        <p:nvPicPr>
          <p:cNvPr id="4" name="图片 3">
            <a:extLst>
              <a:ext uri="{FF2B5EF4-FFF2-40B4-BE49-F238E27FC236}">
                <a16:creationId xmlns:a16="http://schemas.microsoft.com/office/drawing/2014/main" id="{F8CEE6C1-20EC-4EB0-A40D-CF81F3E0E95B}"/>
              </a:ext>
            </a:extLst>
          </p:cNvPr>
          <p:cNvPicPr>
            <a:picLocks noChangeAspect="1"/>
          </p:cNvPicPr>
          <p:nvPr/>
        </p:nvPicPr>
        <p:blipFill>
          <a:blip r:embed="rId2"/>
          <a:stretch>
            <a:fillRect/>
          </a:stretch>
        </p:blipFill>
        <p:spPr>
          <a:xfrm>
            <a:off x="683568" y="1080119"/>
            <a:ext cx="7372350" cy="3429000"/>
          </a:xfrm>
          <a:prstGeom prst="rect">
            <a:avLst/>
          </a:prstGeom>
        </p:spPr>
      </p:pic>
      <p:pic>
        <p:nvPicPr>
          <p:cNvPr id="5" name="图片 4">
            <a:extLst>
              <a:ext uri="{FF2B5EF4-FFF2-40B4-BE49-F238E27FC236}">
                <a16:creationId xmlns:a16="http://schemas.microsoft.com/office/drawing/2014/main" id="{82C74B7D-D17A-432E-9BB6-D6A69DDA5981}"/>
              </a:ext>
            </a:extLst>
          </p:cNvPr>
          <p:cNvPicPr>
            <a:picLocks noChangeAspect="1"/>
          </p:cNvPicPr>
          <p:nvPr/>
        </p:nvPicPr>
        <p:blipFill>
          <a:blip r:embed="rId3"/>
          <a:stretch>
            <a:fillRect/>
          </a:stretch>
        </p:blipFill>
        <p:spPr>
          <a:xfrm>
            <a:off x="1475656" y="5493500"/>
            <a:ext cx="5210175" cy="685800"/>
          </a:xfrm>
          <a:prstGeom prst="rect">
            <a:avLst/>
          </a:prstGeom>
        </p:spPr>
      </p:pic>
    </p:spTree>
    <p:extLst>
      <p:ext uri="{BB962C8B-B14F-4D97-AF65-F5344CB8AC3E}">
        <p14:creationId xmlns:p14="http://schemas.microsoft.com/office/powerpoint/2010/main" val="3914160141"/>
      </p:ext>
    </p:extLst>
  </p:cSld>
  <p:clrMapOvr>
    <a:masterClrMapping/>
  </p:clrMapOvr>
  <p:transition spd="med">
    <p:pull dir="l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153920"/>
            <a:ext cx="5586293" cy="1235075"/>
          </a:xfrm>
        </p:spPr>
        <p:txBody>
          <a:bodyPr>
            <a:noAutofit/>
          </a:bodyPr>
          <a:lstStyle/>
          <a:p>
            <a:r>
              <a:rPr lang="zh-CN" altLang="en-US" dirty="0">
                <a:sym typeface="+mn-ea"/>
              </a:rPr>
              <a:t>四．扩展案例</a:t>
            </a:r>
          </a:p>
        </p:txBody>
      </p:sp>
      <p:sp>
        <p:nvSpPr>
          <p:cNvPr id="3" name="文本占位符 2"/>
          <p:cNvSpPr>
            <a:spLocks noGrp="1"/>
          </p:cNvSpPr>
          <p:nvPr>
            <p:ph type="body" idx="1"/>
          </p:nvPr>
        </p:nvSpPr>
        <p:spPr>
          <a:xfrm>
            <a:off x="683568" y="3415987"/>
            <a:ext cx="7056784" cy="1165142"/>
          </a:xfrm>
        </p:spPr>
        <p:txBody>
          <a:bodyPr>
            <a:noAutofit/>
          </a:bodyPr>
          <a:lstStyle/>
          <a:p>
            <a:endParaRPr lang="en-US" altLang="zh-CN" sz="7200" dirty="0"/>
          </a:p>
          <a:p>
            <a:endParaRPr lang="zh-CN" altLang="en-US" sz="7200" dirty="0"/>
          </a:p>
        </p:txBody>
      </p:sp>
    </p:spTree>
    <p:extLst>
      <p:ext uri="{BB962C8B-B14F-4D97-AF65-F5344CB8AC3E}">
        <p14:creationId xmlns:p14="http://schemas.microsoft.com/office/powerpoint/2010/main" val="3627691157"/>
      </p:ext>
    </p:extLst>
  </p:cSld>
  <p:clrMapOvr>
    <a:masterClrMapping/>
  </p:clrMapOvr>
  <p:transition spd="med">
    <p:pull dir="l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Hive</a:t>
            </a:r>
            <a:r>
              <a:rPr lang="zh-CN" altLang="en-US" sz="4000" dirty="0"/>
              <a:t>的</a:t>
            </a:r>
            <a:r>
              <a:rPr lang="en-US" altLang="zh-CN" sz="4000" dirty="0"/>
              <a:t>join</a:t>
            </a:r>
            <a:r>
              <a:rPr lang="zh-CN" altLang="en-US" sz="4000" dirty="0"/>
              <a:t>操作用</a:t>
            </a:r>
            <a:r>
              <a:rPr lang="en-US" altLang="zh-CN" sz="4000" dirty="0"/>
              <a:t>MR</a:t>
            </a:r>
            <a:r>
              <a:rPr lang="zh-CN" altLang="en-US" sz="4000" dirty="0"/>
              <a:t>实现</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join</a:t>
            </a:r>
            <a:r>
              <a:rPr lang="zh-CN" altLang="en-US" sz="3200" dirty="0">
                <a:effectLst>
                  <a:outerShdw blurRad="38100" dist="38100" dir="2700000" algn="tl">
                    <a:srgbClr val="FFFFFF"/>
                  </a:outerShdw>
                </a:effectLst>
              </a:rPr>
              <a:t>操作如何实现？</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1</a:t>
            </a:r>
            <a:r>
              <a:rPr lang="zh-CN" altLang="en-US" sz="3200" dirty="0">
                <a:effectLst>
                  <a:outerShdw blurRad="38100" dist="38100" dir="2700000" algn="tl">
                    <a:srgbClr val="FFFFFF"/>
                  </a:outerShdw>
                </a:effectLst>
              </a:rPr>
              <a:t>、</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a:t>
            </a:r>
            <a:r>
              <a:rPr lang="en-US" altLang="zh-CN" sz="3200" dirty="0">
                <a:effectLst>
                  <a:outerShdw blurRad="38100" dist="38100" dir="2700000" algn="tl">
                    <a:srgbClr val="FFFFFF"/>
                  </a:outerShdw>
                </a:effectLst>
              </a:rPr>
              <a:t>join</a:t>
            </a:r>
          </a:p>
          <a:p>
            <a:pPr algn="just">
              <a:lnSpc>
                <a:spcPct val="100000"/>
              </a:lnSpc>
              <a:spcAft>
                <a:spcPts val="600"/>
              </a:spcAft>
            </a:pPr>
            <a:r>
              <a:rPr lang="en-US" altLang="zh-CN" sz="3200" dirty="0">
                <a:effectLst>
                  <a:outerShdw blurRad="38100" dist="38100" dir="2700000" algn="tl">
                    <a:srgbClr val="FFFFFF"/>
                  </a:outerShdw>
                </a:effectLst>
              </a:rPr>
              <a:t>	2</a:t>
            </a:r>
            <a:r>
              <a:rPr lang="zh-CN" altLang="en-US" sz="3200" dirty="0">
                <a:effectLst>
                  <a:outerShdw blurRad="38100" dist="38100" dir="2700000" algn="tl">
                    <a:srgbClr val="FFFFFF"/>
                  </a:outerShdw>
                </a:effectLst>
              </a:rPr>
              <a:t>、</a:t>
            </a:r>
            <a:r>
              <a:rPr lang="en-US" altLang="zh-CN" sz="3200" dirty="0">
                <a:effectLst>
                  <a:outerShdw blurRad="38100" dist="38100" dir="2700000" algn="tl">
                    <a:srgbClr val="FFFFFF"/>
                  </a:outerShdw>
                </a:effectLst>
              </a:rPr>
              <a:t>map</a:t>
            </a:r>
            <a:r>
              <a:rPr lang="zh-CN" altLang="en-US" sz="3200" dirty="0">
                <a:effectLst>
                  <a:outerShdw blurRad="38100" dist="38100" dir="2700000" algn="tl">
                    <a:srgbClr val="FFFFFF"/>
                  </a:outerShdw>
                </a:effectLst>
              </a:rPr>
              <a:t>端</a:t>
            </a:r>
            <a:r>
              <a:rPr lang="en-US" altLang="zh-CN" sz="3200" dirty="0">
                <a:effectLst>
                  <a:outerShdw blurRad="38100" dist="38100" dir="2700000" algn="tl">
                    <a:srgbClr val="FFFFFF"/>
                  </a:outerShdw>
                </a:effectLst>
              </a:rPr>
              <a:t>join</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4" name="图片 3">
            <a:extLst>
              <a:ext uri="{FF2B5EF4-FFF2-40B4-BE49-F238E27FC236}">
                <a16:creationId xmlns:a16="http://schemas.microsoft.com/office/drawing/2014/main" id="{0AA66D4A-CEE7-4B15-9C0F-1A9C080EF013}"/>
              </a:ext>
            </a:extLst>
          </p:cNvPr>
          <p:cNvPicPr>
            <a:picLocks noChangeAspect="1"/>
          </p:cNvPicPr>
          <p:nvPr/>
        </p:nvPicPr>
        <p:blipFill>
          <a:blip r:embed="rId2"/>
          <a:stretch>
            <a:fillRect/>
          </a:stretch>
        </p:blipFill>
        <p:spPr>
          <a:xfrm>
            <a:off x="616012" y="3357339"/>
            <a:ext cx="7658100" cy="2447925"/>
          </a:xfrm>
          <a:prstGeom prst="rect">
            <a:avLst/>
          </a:prstGeom>
        </p:spPr>
      </p:pic>
    </p:spTree>
    <p:extLst>
      <p:ext uri="{BB962C8B-B14F-4D97-AF65-F5344CB8AC3E}">
        <p14:creationId xmlns:p14="http://schemas.microsoft.com/office/powerpoint/2010/main" val="1770133096"/>
      </p:ext>
    </p:extLst>
  </p:cSld>
  <p:clrMapOvr>
    <a:masterClrMapping/>
  </p:clrMapOvr>
  <p:transition spd="med">
    <p:pull dir="l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求每月温度最高的两天</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图片 4">
            <a:extLst>
              <a:ext uri="{FF2B5EF4-FFF2-40B4-BE49-F238E27FC236}">
                <a16:creationId xmlns:a16="http://schemas.microsoft.com/office/drawing/2014/main" id="{86EEACD8-CF05-4660-9CA2-8EEDC9AEF6ED}"/>
              </a:ext>
            </a:extLst>
          </p:cNvPr>
          <p:cNvPicPr>
            <a:picLocks noChangeAspect="1"/>
          </p:cNvPicPr>
          <p:nvPr/>
        </p:nvPicPr>
        <p:blipFill>
          <a:blip r:embed="rId2"/>
          <a:stretch>
            <a:fillRect/>
          </a:stretch>
        </p:blipFill>
        <p:spPr>
          <a:xfrm>
            <a:off x="2262187" y="1219200"/>
            <a:ext cx="4619625" cy="4419600"/>
          </a:xfrm>
          <a:prstGeom prst="rect">
            <a:avLst/>
          </a:prstGeom>
        </p:spPr>
      </p:pic>
    </p:spTree>
    <p:extLst>
      <p:ext uri="{BB962C8B-B14F-4D97-AF65-F5344CB8AC3E}">
        <p14:creationId xmlns:p14="http://schemas.microsoft.com/office/powerpoint/2010/main" val="220495751"/>
      </p:ext>
    </p:extLst>
  </p:cSld>
  <p:clrMapOvr>
    <a:masterClrMapping/>
  </p:clrMapOvr>
  <p:transition spd="med">
    <p:pull dir="l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求每月温度最高的两天</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t>区分一下 分区 和 分组的概念。</a:t>
            </a:r>
            <a:endParaRPr lang="en-US" altLang="zh-CN" sz="3200" dirty="0"/>
          </a:p>
          <a:p>
            <a:pPr algn="just">
              <a:lnSpc>
                <a:spcPct val="100000"/>
              </a:lnSpc>
              <a:spcAft>
                <a:spcPts val="600"/>
              </a:spcAft>
            </a:pPr>
            <a:r>
              <a:rPr lang="zh-CN" altLang="en-US" sz="3200" dirty="0">
                <a:effectLst>
                  <a:outerShdw blurRad="38100" dist="38100" dir="2700000" algn="tl">
                    <a:srgbClr val="FFFFFF"/>
                  </a:outerShdw>
                </a:effectLst>
              </a:rPr>
              <a:t>分区表示一个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分组表示相同的</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，调用一次</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方法。</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一个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端可以包含多个</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，一个分区内可以包含多个分组（千万别把相同</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的数据分到不同的</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a:t>
            </a:r>
            <a:endParaRPr lang="en-US" altLang="zh-CN" sz="3200" dirty="0">
              <a:effectLst>
                <a:outerShdw blurRad="38100" dist="38100" dir="2700000" algn="tl">
                  <a:srgbClr val="FFFFFF"/>
                </a:outerShdw>
              </a:effectLst>
            </a:endParaRPr>
          </a:p>
        </p:txBody>
      </p:sp>
    </p:spTree>
    <p:extLst>
      <p:ext uri="{BB962C8B-B14F-4D97-AF65-F5344CB8AC3E}">
        <p14:creationId xmlns:p14="http://schemas.microsoft.com/office/powerpoint/2010/main" val="1011809568"/>
      </p:ext>
    </p:extLst>
  </p:cSld>
  <p:clrMapOvr>
    <a:masterClrMapping/>
  </p:clrMapOvr>
  <p:transition spd="med">
    <p:pull dir="l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求每月温度最高的两天</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zh-CN" altLang="en-US" sz="3200" dirty="0">
                <a:effectLst>
                  <a:outerShdw blurRad="38100" dist="38100" dir="2700000" algn="tl">
                    <a:srgbClr val="FFFFFF"/>
                  </a:outerShdw>
                </a:effectLst>
              </a:rPr>
              <a:t>区分一下分组比较器和排序比较器的概念。</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通过分组比较器来区分相同的</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通过排序比较器对同一个</a:t>
            </a:r>
            <a:r>
              <a:rPr lang="en-US" altLang="zh-CN" sz="3200" dirty="0">
                <a:effectLst>
                  <a:outerShdw blurRad="38100" dist="38100" dir="2700000" algn="tl">
                    <a:srgbClr val="FFFFFF"/>
                  </a:outerShdw>
                </a:effectLst>
              </a:rPr>
              <a:t>Reduce</a:t>
            </a:r>
            <a:r>
              <a:rPr lang="zh-CN" altLang="en-US" sz="3200" dirty="0">
                <a:effectLst>
                  <a:outerShdw blurRad="38100" dist="38100" dir="2700000" algn="tl">
                    <a:srgbClr val="FFFFFF"/>
                  </a:outerShdw>
                </a:effectLst>
              </a:rPr>
              <a:t>端要拉取得数据进行排序。</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必须保障相同分组的数据必须连续。</a:t>
            </a:r>
            <a:endParaRPr lang="en-US" altLang="zh-CN" sz="3200" dirty="0">
              <a:effectLst>
                <a:outerShdw blurRad="38100" dist="38100" dir="2700000" algn="tl">
                  <a:srgbClr val="FFFFFF"/>
                </a:outerShdw>
              </a:effectLst>
            </a:endParaRPr>
          </a:p>
          <a:p>
            <a:pPr algn="just">
              <a:lnSpc>
                <a:spcPct val="100000"/>
              </a:lnSpc>
              <a:spcAft>
                <a:spcPts val="600"/>
              </a:spcAft>
            </a:pPr>
            <a:r>
              <a:rPr lang="zh-CN" altLang="en-US" sz="3200" dirty="0">
                <a:effectLst>
                  <a:outerShdw blurRad="38100" dist="38100" dir="2700000" algn="tl">
                    <a:srgbClr val="FFFFFF"/>
                  </a:outerShdw>
                </a:effectLst>
              </a:rPr>
              <a:t>排序比较器什么时候使用？</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a:effectLst>
                  <a:outerShdw blurRad="38100" dist="38100" dir="2700000" algn="tl">
                    <a:srgbClr val="FFFFFF"/>
                  </a:outerShdw>
                </a:effectLst>
              </a:rPr>
              <a:t>	</a:t>
            </a:r>
            <a:r>
              <a:rPr lang="zh-CN" altLang="en-US" sz="3200" dirty="0">
                <a:effectLst>
                  <a:outerShdw blurRad="38100" dist="38100" dir="2700000" algn="tl">
                    <a:srgbClr val="FFFFFF"/>
                  </a:outerShdw>
                </a:effectLst>
              </a:rPr>
              <a:t>当</a:t>
            </a:r>
            <a:r>
              <a:rPr lang="en-US" altLang="zh-CN" sz="3200" dirty="0">
                <a:effectLst>
                  <a:outerShdw blurRad="38100" dist="38100" dir="2700000" algn="tl">
                    <a:srgbClr val="FFFFFF"/>
                  </a:outerShdw>
                </a:effectLst>
              </a:rPr>
              <a:t>Key</a:t>
            </a:r>
            <a:r>
              <a:rPr lang="zh-CN" altLang="en-US" sz="3200" dirty="0">
                <a:effectLst>
                  <a:outerShdw blurRad="38100" dist="38100" dir="2700000" algn="tl">
                    <a:srgbClr val="FFFFFF"/>
                  </a:outerShdw>
                </a:effectLst>
              </a:rPr>
              <a:t>对应的所有数据按照某种规则排序后有助于提高后续业务的效率时即可使用。</a:t>
            </a:r>
            <a:endParaRPr lang="en-US" altLang="zh-CN" sz="3200" dirty="0">
              <a:effectLst>
                <a:outerShdw blurRad="38100" dist="38100" dir="2700000" algn="tl">
                  <a:srgbClr val="FFFFFF"/>
                </a:outerShdw>
              </a:effectLst>
            </a:endParaRPr>
          </a:p>
        </p:txBody>
      </p:sp>
    </p:spTree>
    <p:extLst>
      <p:ext uri="{BB962C8B-B14F-4D97-AF65-F5344CB8AC3E}">
        <p14:creationId xmlns:p14="http://schemas.microsoft.com/office/powerpoint/2010/main" val="3032254700"/>
      </p:ext>
    </p:extLst>
  </p:cSld>
  <p:clrMapOvr>
    <a:masterClrMapping/>
  </p:clrMapOvr>
  <p:transition spd="med">
    <p:pull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153920"/>
            <a:ext cx="5586293" cy="1235075"/>
          </a:xfrm>
        </p:spPr>
        <p:txBody>
          <a:bodyPr>
            <a:noAutofit/>
          </a:bodyPr>
          <a:lstStyle/>
          <a:p>
            <a:r>
              <a:rPr lang="zh-CN" altLang="en-US" dirty="0">
                <a:sym typeface="+mn-ea"/>
              </a:rPr>
              <a:t>二．</a:t>
            </a:r>
            <a:r>
              <a:rPr lang="en-US" altLang="zh-CN" dirty="0">
                <a:sym typeface="+mn-ea"/>
              </a:rPr>
              <a:t>MapReduce</a:t>
            </a:r>
            <a:r>
              <a:rPr lang="zh-CN" altLang="en-US" dirty="0">
                <a:sym typeface="+mn-ea"/>
              </a:rPr>
              <a:t>计算过程</a:t>
            </a:r>
          </a:p>
        </p:txBody>
      </p:sp>
      <p:sp>
        <p:nvSpPr>
          <p:cNvPr id="3" name="文本占位符 2"/>
          <p:cNvSpPr>
            <a:spLocks noGrp="1"/>
          </p:cNvSpPr>
          <p:nvPr>
            <p:ph type="body" idx="1"/>
          </p:nvPr>
        </p:nvSpPr>
        <p:spPr>
          <a:xfrm>
            <a:off x="683568" y="3415987"/>
            <a:ext cx="7056784" cy="1165142"/>
          </a:xfrm>
        </p:spPr>
        <p:txBody>
          <a:bodyPr>
            <a:noAutofit/>
          </a:bodyPr>
          <a:lstStyle/>
          <a:p>
            <a:endParaRPr lang="en-US" altLang="zh-CN" sz="7200" dirty="0"/>
          </a:p>
          <a:p>
            <a:endParaRPr lang="zh-CN" altLang="en-US" sz="7200" dirty="0"/>
          </a:p>
        </p:txBody>
      </p:sp>
    </p:spTree>
  </p:cSld>
  <p:clrMapOvr>
    <a:masterClrMapping/>
  </p:clrMapOvr>
  <p:transition spd="med">
    <p:pull dir="l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06151" y="2962305"/>
            <a:ext cx="3945731" cy="1131656"/>
          </a:xfrm>
        </p:spPr>
        <p:txBody>
          <a:bodyPr/>
          <a:lstStyle/>
          <a:p>
            <a:r>
              <a:rPr lang="en-US" altLang="zh-CN" dirty="0"/>
              <a:t>THANKS</a:t>
            </a:r>
            <a:endParaRPr lang="zh-CN" altLang="en-US" dirty="0"/>
          </a:p>
        </p:txBody>
      </p:sp>
    </p:spTree>
  </p:cSld>
  <p:clrMapOvr>
    <a:masterClrMapping/>
  </p:clrMapOvr>
  <p:transition spd="med">
    <p:pull dir="l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Overview</a:t>
            </a:r>
            <a:endParaRPr lang="zh-CN" altLang="en-US" sz="4000" dirty="0"/>
          </a:p>
        </p:txBody>
      </p:sp>
      <p:sp>
        <p:nvSpPr>
          <p:cNvPr id="3" name="内容占位符 2"/>
          <p:cNvSpPr>
            <a:spLocks noGrp="1"/>
          </p:cNvSpPr>
          <p:nvPr>
            <p:ph idx="1"/>
          </p:nvPr>
        </p:nvSpPr>
        <p:spPr>
          <a:xfrm>
            <a:off x="179512" y="1196752"/>
            <a:ext cx="8531101" cy="4968552"/>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map</a:t>
            </a:r>
            <a:r>
              <a:rPr lang="zh-CN" altLang="en-US" sz="3200" dirty="0">
                <a:effectLst>
                  <a:outerShdw blurRad="38100" dist="38100" dir="2700000" algn="tl">
                    <a:srgbClr val="FFFFFF"/>
                  </a:outerShdw>
                </a:effectLst>
              </a:rPr>
              <a:t>将输入数据集映射成一个中间数据集（</a:t>
            </a:r>
            <a:r>
              <a:rPr lang="en-US" altLang="zh-CN" sz="3200" dirty="0">
                <a:effectLst>
                  <a:outerShdw blurRad="38100" dist="38100" dir="2700000" algn="tl">
                    <a:srgbClr val="FFFFFF"/>
                  </a:outerShdw>
                </a:effectLst>
              </a:rPr>
              <a:t>key , value</a:t>
            </a:r>
            <a:r>
              <a:rPr lang="zh-CN" altLang="en-US" sz="3200" dirty="0">
                <a:effectLst>
                  <a:outerShdw blurRad="38100" dist="38100" dir="2700000" algn="tl">
                    <a:srgbClr val="FFFFFF"/>
                  </a:outerShdw>
                </a:effectLst>
              </a:rPr>
              <a:t>），</a:t>
            </a:r>
            <a:r>
              <a:rPr lang="zh-CN" altLang="en-US" sz="3200" dirty="0"/>
              <a:t>“相同”的</a:t>
            </a:r>
            <a:r>
              <a:rPr lang="en-US" altLang="zh-CN" sz="3200" dirty="0"/>
              <a:t>key</a:t>
            </a:r>
            <a:r>
              <a:rPr lang="zh-CN" altLang="en-US" sz="3200" dirty="0"/>
              <a:t>为一组，调用一次</a:t>
            </a:r>
            <a:r>
              <a:rPr lang="en-US" altLang="zh-CN" sz="3200" dirty="0"/>
              <a:t>reduce</a:t>
            </a:r>
            <a:r>
              <a:rPr lang="zh-CN" altLang="en-US" sz="3200" dirty="0"/>
              <a:t>方法，方法内迭代这一组数据进行计算</a:t>
            </a:r>
            <a:endParaRPr lang="en-US" altLang="zh-CN" sz="3200" dirty="0"/>
          </a:p>
          <a:p>
            <a:pPr lvl="1" algn="just">
              <a:lnSpc>
                <a:spcPct val="100000"/>
              </a:lnSpc>
              <a:spcAft>
                <a:spcPts val="600"/>
              </a:spcAft>
            </a:pPr>
            <a:endParaRPr lang="en-US" altLang="zh-CN" sz="3200" dirty="0">
              <a:effectLst>
                <a:outerShdw blurRad="38100" dist="38100" dir="2700000" algn="tl">
                  <a:srgbClr val="FFFFFF"/>
                </a:outerShdw>
              </a:effectLst>
            </a:endParaRPr>
          </a:p>
          <a:p>
            <a:pPr lvl="1" algn="just">
              <a:lnSpc>
                <a:spcPct val="100000"/>
              </a:lnSpc>
              <a:spcAft>
                <a:spcPts val="600"/>
              </a:spcAft>
            </a:pPr>
            <a:r>
              <a:rPr lang="zh-CN" altLang="en-US" sz="3200" dirty="0">
                <a:effectLst>
                  <a:outerShdw blurRad="38100" dist="38100" dir="2700000" algn="tl">
                    <a:srgbClr val="FFFFFF"/>
                  </a:outerShdw>
                </a:effectLst>
              </a:rPr>
              <a:t>过程：</a:t>
            </a:r>
            <a:endParaRPr lang="en-US" altLang="zh-CN" sz="3200" dirty="0">
              <a:effectLst>
                <a:outerShdw blurRad="38100" dist="38100" dir="2700000" algn="tl">
                  <a:srgbClr val="FFFFFF"/>
                </a:outerShdw>
              </a:effectLst>
            </a:endParaRPr>
          </a:p>
          <a:p>
            <a:pPr algn="just">
              <a:lnSpc>
                <a:spcPct val="100000"/>
              </a:lnSpc>
              <a:spcAft>
                <a:spcPts val="600"/>
              </a:spcAft>
            </a:pPr>
            <a:r>
              <a:rPr lang="en-US" altLang="zh-CN" sz="3200" dirty="0" err="1"/>
              <a:t>FileInputFormat</a:t>
            </a:r>
            <a:r>
              <a:rPr lang="en-US" altLang="zh-CN" sz="3200" dirty="0"/>
              <a:t> + split + map + shuffle + reduce + </a:t>
            </a:r>
            <a:r>
              <a:rPr lang="en-US" altLang="zh-CN" sz="3200" dirty="0" err="1"/>
              <a:t>FileOutputFormat</a:t>
            </a:r>
            <a:endParaRPr lang="zh-CN" altLang="en-US" sz="4000" dirty="0"/>
          </a:p>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2935987776"/>
      </p:ext>
    </p:extLst>
  </p:cSld>
  <p:clrMapOvr>
    <a:masterClrMapping/>
  </p:clrMapOvr>
  <p:transition spd="med">
    <p:pull dir="l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流程图</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effectLst>
                  <a:outerShdw blurRad="38100" dist="38100" dir="2700000" algn="tl">
                    <a:srgbClr val="FFFFFF"/>
                  </a:outerShdw>
                </a:effectLst>
              </a:rPr>
              <a:t>	</a:t>
            </a: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Picture 3">
            <a:extLst>
              <a:ext uri="{FF2B5EF4-FFF2-40B4-BE49-F238E27FC236}">
                <a16:creationId xmlns:a16="http://schemas.microsoft.com/office/drawing/2014/main" id="{5A4684DE-BA03-4867-81DB-00AAB9CA34B4}"/>
              </a:ext>
            </a:extLst>
          </p:cNvPr>
          <p:cNvPicPr>
            <a:picLocks noChangeAspect="1" noChangeArrowheads="1"/>
          </p:cNvPicPr>
          <p:nvPr/>
        </p:nvPicPr>
        <p:blipFill rotWithShape="1">
          <a:blip r:embed="rId3" cstate="print"/>
          <a:srcRect r="1456" b="2743"/>
          <a:stretch>
            <a:fillRect/>
          </a:stretch>
        </p:blipFill>
        <p:spPr bwMode="auto">
          <a:xfrm>
            <a:off x="251520" y="1620792"/>
            <a:ext cx="8265217" cy="4452743"/>
          </a:xfrm>
          <a:prstGeom prst="rect">
            <a:avLst/>
          </a:prstGeom>
          <a:noFill/>
        </p:spPr>
      </p:pic>
    </p:spTree>
    <p:extLst>
      <p:ext uri="{BB962C8B-B14F-4D97-AF65-F5344CB8AC3E}">
        <p14:creationId xmlns:p14="http://schemas.microsoft.com/office/powerpoint/2010/main" val="3679857720"/>
      </p:ext>
    </p:extLst>
  </p:cSld>
  <p:clrMapOvr>
    <a:masterClrMapping/>
  </p:clrMapOvr>
  <p:transition spd="med">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r>
              <a:rPr lang="en-US" altLang="zh-CN" sz="3200" dirty="0"/>
              <a:t>	</a:t>
            </a:r>
            <a:r>
              <a:rPr lang="zh-CN" altLang="en-US" sz="3200" dirty="0"/>
              <a:t>竖直看，分为</a:t>
            </a:r>
            <a:r>
              <a:rPr lang="en-US" altLang="zh-CN" sz="3200" dirty="0"/>
              <a:t>Map</a:t>
            </a:r>
            <a:r>
              <a:rPr lang="zh-CN" altLang="en-US" sz="3200" dirty="0"/>
              <a:t>和</a:t>
            </a:r>
            <a:r>
              <a:rPr lang="en-US" altLang="zh-CN" sz="3200" dirty="0"/>
              <a:t>Reduce</a:t>
            </a:r>
            <a:r>
              <a:rPr lang="zh-CN" altLang="en-US" sz="3200" dirty="0"/>
              <a:t>，</a:t>
            </a:r>
            <a:r>
              <a:rPr lang="en-US" altLang="zh-CN" sz="3200" dirty="0"/>
              <a:t>Map</a:t>
            </a:r>
            <a:r>
              <a:rPr lang="zh-CN" altLang="en-US" sz="3200" dirty="0"/>
              <a:t>的输出作为</a:t>
            </a:r>
            <a:r>
              <a:rPr lang="en-US" altLang="zh-CN" sz="3200" dirty="0"/>
              <a:t>Reduce</a:t>
            </a:r>
            <a:r>
              <a:rPr lang="zh-CN" altLang="en-US" sz="3200" dirty="0"/>
              <a:t>的输入</a:t>
            </a:r>
            <a:endParaRPr lang="en-US" altLang="zh-CN" sz="3200" dirty="0"/>
          </a:p>
          <a:p>
            <a:pPr algn="just">
              <a:lnSpc>
                <a:spcPct val="100000"/>
              </a:lnSpc>
              <a:spcAft>
                <a:spcPts val="600"/>
              </a:spcAft>
            </a:pPr>
            <a:r>
              <a:rPr lang="en-US" altLang="zh-CN" sz="3200" dirty="0"/>
              <a:t>	</a:t>
            </a:r>
            <a:r>
              <a:rPr lang="zh-CN" altLang="en-US" sz="3200" dirty="0"/>
              <a:t>水平看，</a:t>
            </a:r>
            <a:r>
              <a:rPr lang="en-US" altLang="zh-CN" sz="3200" dirty="0"/>
              <a:t>Map</a:t>
            </a:r>
            <a:r>
              <a:rPr lang="zh-CN" altLang="en-US" sz="3200" dirty="0"/>
              <a:t>和</a:t>
            </a:r>
            <a:r>
              <a:rPr lang="en-US" altLang="zh-CN" sz="3200" dirty="0"/>
              <a:t>Reduce</a:t>
            </a:r>
            <a:r>
              <a:rPr lang="zh-CN" altLang="en-US" sz="3200" dirty="0"/>
              <a:t>并行计算，</a:t>
            </a:r>
            <a:r>
              <a:rPr lang="en-US" altLang="zh-CN" sz="3200" dirty="0"/>
              <a:t>map</a:t>
            </a:r>
            <a:r>
              <a:rPr lang="zh-CN" altLang="en-US" sz="3200" dirty="0"/>
              <a:t>分布在不同的节点，</a:t>
            </a:r>
            <a:r>
              <a:rPr lang="en-US" altLang="zh-CN" sz="3200" dirty="0"/>
              <a:t>Reduce</a:t>
            </a:r>
            <a:r>
              <a:rPr lang="zh-CN" altLang="en-US" sz="3200" dirty="0"/>
              <a:t>也分布在不同节点，数据需要网络传输（瓶颈）</a:t>
            </a:r>
            <a:endParaRPr lang="en-US" altLang="zh-CN" sz="3200" dirty="0"/>
          </a:p>
          <a:p>
            <a:pPr algn="just">
              <a:lnSpc>
                <a:spcPct val="100000"/>
              </a:lnSpc>
              <a:spcAft>
                <a:spcPts val="600"/>
              </a:spcAft>
            </a:pPr>
            <a:r>
              <a:rPr lang="en-US" altLang="zh-CN" sz="3200" dirty="0"/>
              <a:t>	</a:t>
            </a:r>
            <a:r>
              <a:rPr lang="zh-CN" altLang="en-US" sz="3200" dirty="0"/>
              <a:t>并行度怎么决定？</a:t>
            </a:r>
            <a:endParaRPr lang="en-US" altLang="zh-CN" sz="3200" dirty="0"/>
          </a:p>
          <a:p>
            <a:pPr algn="just">
              <a:lnSpc>
                <a:spcPct val="100000"/>
              </a:lnSpc>
              <a:spcAft>
                <a:spcPts val="600"/>
              </a:spcAft>
            </a:pPr>
            <a:r>
              <a:rPr lang="en-US" altLang="zh-CN" sz="3200" dirty="0"/>
              <a:t>Map</a:t>
            </a:r>
            <a:r>
              <a:rPr lang="zh-CN" altLang="en-US" sz="3200" dirty="0"/>
              <a:t>的并行度由切片数量决定</a:t>
            </a:r>
          </a:p>
          <a:p>
            <a:pPr algn="just">
              <a:lnSpc>
                <a:spcPct val="100000"/>
              </a:lnSpc>
              <a:spcAft>
                <a:spcPts val="600"/>
              </a:spcAft>
            </a:pPr>
            <a:r>
              <a:rPr lang="en-US" altLang="zh-CN" sz="3200" dirty="0"/>
              <a:t>Reduce</a:t>
            </a:r>
            <a:r>
              <a:rPr lang="zh-CN" altLang="en-US" sz="3200" dirty="0"/>
              <a:t>的并行度由</a:t>
            </a:r>
            <a:r>
              <a:rPr lang="en-US" altLang="zh-CN" sz="3200" dirty="0"/>
              <a:t>Key</a:t>
            </a:r>
            <a:r>
              <a:rPr lang="zh-CN" altLang="en-US" sz="3200" dirty="0"/>
              <a:t>的分布由开发者合理设计</a:t>
            </a:r>
          </a:p>
          <a:p>
            <a:pPr algn="just">
              <a:lnSpc>
                <a:spcPct val="100000"/>
              </a:lnSpc>
              <a:spcAft>
                <a:spcPts val="600"/>
              </a:spcAft>
            </a:pPr>
            <a:endParaRPr lang="zh-CN" altLang="en-US" sz="3200" dirty="0"/>
          </a:p>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spTree>
    <p:extLst>
      <p:ext uri="{BB962C8B-B14F-4D97-AF65-F5344CB8AC3E}">
        <p14:creationId xmlns:p14="http://schemas.microsoft.com/office/powerpoint/2010/main" val="255213789"/>
      </p:ext>
    </p:extLst>
  </p:cSld>
  <p:clrMapOvr>
    <a:masterClrMapping/>
  </p:clrMapOvr>
  <p:transition spd="med">
    <p:pull dir="l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具体分析</a:t>
            </a:r>
            <a:r>
              <a:rPr lang="en-US" altLang="zh-CN" sz="4000" dirty="0"/>
              <a:t>MapReduce</a:t>
            </a:r>
            <a:r>
              <a:rPr lang="zh-CN" altLang="en-US" sz="4000" dirty="0"/>
              <a:t>流程</a:t>
            </a:r>
          </a:p>
        </p:txBody>
      </p:sp>
      <p:sp>
        <p:nvSpPr>
          <p:cNvPr id="3" name="内容占位符 2"/>
          <p:cNvSpPr>
            <a:spLocks noGrp="1"/>
          </p:cNvSpPr>
          <p:nvPr>
            <p:ph idx="1"/>
          </p:nvPr>
        </p:nvSpPr>
        <p:spPr>
          <a:xfrm>
            <a:off x="179512" y="1052736"/>
            <a:ext cx="8531101" cy="5112568"/>
          </a:xfrm>
        </p:spPr>
        <p:txBody>
          <a:bodyPr>
            <a:noAutofit/>
          </a:bodyPr>
          <a:lstStyle/>
          <a:p>
            <a:pPr algn="just">
              <a:lnSpc>
                <a:spcPct val="100000"/>
              </a:lnSpc>
              <a:spcAft>
                <a:spcPts val="600"/>
              </a:spcAft>
            </a:pPr>
            <a:endParaRPr lang="en-US" altLang="zh-CN" sz="3200" dirty="0"/>
          </a:p>
          <a:p>
            <a:pPr algn="just">
              <a:lnSpc>
                <a:spcPct val="100000"/>
              </a:lnSpc>
              <a:spcAft>
                <a:spcPts val="600"/>
              </a:spcAft>
            </a:pPr>
            <a:endParaRPr lang="zh-CN" altLang="en-US" sz="3200" dirty="0">
              <a:effectLst>
                <a:outerShdw blurRad="38100" dist="38100" dir="2700000" algn="tl">
                  <a:srgbClr val="FFFFFF"/>
                </a:outerShdw>
              </a:effectLst>
            </a:endParaRPr>
          </a:p>
        </p:txBody>
      </p:sp>
      <p:pic>
        <p:nvPicPr>
          <p:cNvPr id="5" name="Picture 3">
            <a:extLst>
              <a:ext uri="{FF2B5EF4-FFF2-40B4-BE49-F238E27FC236}">
                <a16:creationId xmlns:a16="http://schemas.microsoft.com/office/drawing/2014/main" id="{50AF933B-A669-4685-A4BF-621FDB9072C6}"/>
              </a:ext>
            </a:extLst>
          </p:cNvPr>
          <p:cNvPicPr>
            <a:picLocks noChangeAspect="1" noChangeArrowheads="1"/>
          </p:cNvPicPr>
          <p:nvPr/>
        </p:nvPicPr>
        <p:blipFill>
          <a:blip r:embed="rId2" cstate="print"/>
          <a:srcRect/>
          <a:stretch>
            <a:fillRect/>
          </a:stretch>
        </p:blipFill>
        <p:spPr bwMode="auto">
          <a:xfrm>
            <a:off x="256443" y="1985701"/>
            <a:ext cx="8559676" cy="4087834"/>
          </a:xfrm>
          <a:prstGeom prst="rect">
            <a:avLst/>
          </a:prstGeom>
          <a:noFill/>
        </p:spPr>
      </p:pic>
    </p:spTree>
    <p:extLst>
      <p:ext uri="{BB962C8B-B14F-4D97-AF65-F5344CB8AC3E}">
        <p14:creationId xmlns:p14="http://schemas.microsoft.com/office/powerpoint/2010/main" val="3254999139"/>
      </p:ext>
    </p:extLst>
  </p:cSld>
  <p:clrMapOvr>
    <a:masterClrMapping/>
  </p:clrMapOvr>
  <p:transition spd="med">
    <p:pull dir="lu"/>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8、12、15、16、19、24、26"/>
  <p:tag name="KSO_WM_TEMPLATE_CATEGORY" val="custom"/>
  <p:tag name="KSO_WM_TEMPLATE_INDEX" val="180"/>
  <p:tag name="KSO_WM_SLIDE_ID" val="custom180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80"/>
  <p:tag name="KSO_WM_UNIT_TYPE" val="a"/>
  <p:tag name="KSO_WM_UNIT_INDEX" val="1"/>
  <p:tag name="KSO_WM_UNIT_ID" val="custom180_1*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80"/>
  <p:tag name="KSO_WM_UNIT_TYPE" val="b"/>
  <p:tag name="KSO_WM_UNIT_INDEX" val="1"/>
  <p:tag name="KSO_WM_UNIT_ID" val="custom180_1*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A000120140530A61PPBG">
  <a:themeElements>
    <a:clrScheme name="自定义 1">
      <a:dk1>
        <a:srgbClr val="3F3F3F"/>
      </a:dk1>
      <a:lt1>
        <a:sysClr val="window" lastClr="CCE8CF"/>
      </a:lt1>
      <a:dk2>
        <a:srgbClr val="3F3F3F"/>
      </a:dk2>
      <a:lt2>
        <a:srgbClr val="FFFFFF"/>
      </a:lt2>
      <a:accent1>
        <a:srgbClr val="76AA30"/>
      </a:accent1>
      <a:accent2>
        <a:srgbClr val="BED15D"/>
      </a:accent2>
      <a:accent3>
        <a:srgbClr val="38A68C"/>
      </a:accent3>
      <a:accent4>
        <a:srgbClr val="C5BE27"/>
      </a:accent4>
      <a:accent5>
        <a:srgbClr val="555835"/>
      </a:accent5>
      <a:accent6>
        <a:srgbClr val="3AA5BA"/>
      </a:accent6>
      <a:hlink>
        <a:srgbClr val="0070C0"/>
      </a:hlink>
      <a:folHlink>
        <a:srgbClr val="7F7F7F"/>
      </a:folHlink>
    </a:clrScheme>
    <a:fontScheme name="自定义 3">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61PPBG">
  <a:themeElements>
    <a:clrScheme name="自定义 1">
      <a:dk1>
        <a:srgbClr val="3F3F3F"/>
      </a:dk1>
      <a:lt1>
        <a:sysClr val="window" lastClr="CCE8CF"/>
      </a:lt1>
      <a:dk2>
        <a:srgbClr val="3F3F3F"/>
      </a:dk2>
      <a:lt2>
        <a:srgbClr val="FFFFFF"/>
      </a:lt2>
      <a:accent1>
        <a:srgbClr val="76AA30"/>
      </a:accent1>
      <a:accent2>
        <a:srgbClr val="BED15D"/>
      </a:accent2>
      <a:accent3>
        <a:srgbClr val="38A68C"/>
      </a:accent3>
      <a:accent4>
        <a:srgbClr val="C5BE27"/>
      </a:accent4>
      <a:accent5>
        <a:srgbClr val="555835"/>
      </a:accent5>
      <a:accent6>
        <a:srgbClr val="3AA5BA"/>
      </a:accent6>
      <a:hlink>
        <a:srgbClr val="0070C0"/>
      </a:hlink>
      <a:folHlink>
        <a:srgbClr val="7F7F7F"/>
      </a:folHlink>
    </a:clrScheme>
    <a:fontScheme name="自定义 3">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000120140530A61PPBG">
  <a:themeElements>
    <a:clrScheme name="自定义 1">
      <a:dk1>
        <a:srgbClr val="3F3F3F"/>
      </a:dk1>
      <a:lt1>
        <a:sysClr val="window" lastClr="CCE8CF"/>
      </a:lt1>
      <a:dk2>
        <a:srgbClr val="3F3F3F"/>
      </a:dk2>
      <a:lt2>
        <a:srgbClr val="FFFFFF"/>
      </a:lt2>
      <a:accent1>
        <a:srgbClr val="76AA30"/>
      </a:accent1>
      <a:accent2>
        <a:srgbClr val="BED15D"/>
      </a:accent2>
      <a:accent3>
        <a:srgbClr val="38A68C"/>
      </a:accent3>
      <a:accent4>
        <a:srgbClr val="C5BE27"/>
      </a:accent4>
      <a:accent5>
        <a:srgbClr val="555835"/>
      </a:accent5>
      <a:accent6>
        <a:srgbClr val="3AA5BA"/>
      </a:accent6>
      <a:hlink>
        <a:srgbClr val="0070C0"/>
      </a:hlink>
      <a:folHlink>
        <a:srgbClr val="7F7F7F"/>
      </a:folHlink>
    </a:clrScheme>
    <a:fontScheme name="自定义 3">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3319</TotalTime>
  <Words>574</Words>
  <Application>Microsoft Office PowerPoint</Application>
  <PresentationFormat>全屏显示(4:3)</PresentationFormat>
  <Paragraphs>175</Paragraphs>
  <Slides>50</Slides>
  <Notes>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50</vt:i4>
      </vt:variant>
    </vt:vector>
  </HeadingPairs>
  <TitlesOfParts>
    <vt:vector size="59" baseType="lpstr">
      <vt:lpstr>黑体</vt:lpstr>
      <vt:lpstr>宋体</vt:lpstr>
      <vt:lpstr>微软雅黑</vt:lpstr>
      <vt:lpstr>幼圆</vt:lpstr>
      <vt:lpstr>Arial</vt:lpstr>
      <vt:lpstr>Calibri</vt:lpstr>
      <vt:lpstr>A000120140530A61PPBG</vt:lpstr>
      <vt:lpstr>1_A000120140530A61PPBG</vt:lpstr>
      <vt:lpstr>3_A000120140530A61PPBG</vt:lpstr>
      <vt:lpstr>MapReduce交流</vt:lpstr>
      <vt:lpstr>一．MapReduce介绍</vt:lpstr>
      <vt:lpstr>Overview</vt:lpstr>
      <vt:lpstr>Overview</vt:lpstr>
      <vt:lpstr>二．MapReduce计算过程</vt:lpstr>
      <vt:lpstr>Overview</vt:lpstr>
      <vt:lpstr>流程图</vt:lpstr>
      <vt:lpstr>PowerPoint 演示文稿</vt:lpstr>
      <vt:lpstr>具体分析MapReduce流程</vt:lpstr>
      <vt:lpstr>Buffer环形缓冲区</vt:lpstr>
      <vt:lpstr>Wordcount计算过程图</vt:lpstr>
      <vt:lpstr>Overview</vt:lpstr>
      <vt:lpstr>Overview</vt:lpstr>
      <vt:lpstr>Map</vt:lpstr>
      <vt:lpstr>Reduce</vt:lpstr>
      <vt:lpstr>三．MR案例演示</vt:lpstr>
      <vt:lpstr>需求分析</vt:lpstr>
      <vt:lpstr>PowerPoint 演示文稿</vt:lpstr>
      <vt:lpstr>PowerPoint 演示文稿</vt:lpstr>
      <vt:lpstr>PowerPoint 演示文稿</vt:lpstr>
      <vt:lpstr>PowerPoint 演示文稿</vt:lpstr>
      <vt:lpstr>PowerPoint 演示文稿</vt:lpstr>
      <vt:lpstr>PowerPoint 演示文稿</vt:lpstr>
      <vt:lpstr>代码一</vt:lpstr>
      <vt:lpstr>代码一</vt:lpstr>
      <vt:lpstr>Overview</vt:lpstr>
      <vt:lpstr>代码一</vt:lpstr>
      <vt:lpstr>代码一</vt:lpstr>
      <vt:lpstr>代码二-增加Reduce数量</vt:lpstr>
      <vt:lpstr>代码二-加前缀增加Key的数量</vt:lpstr>
      <vt:lpstr>代码二-加前缀增加Key的数量</vt:lpstr>
      <vt:lpstr>代码二-加前缀增加Key的数量</vt:lpstr>
      <vt:lpstr>代码二-加前缀增加Key的数量</vt:lpstr>
      <vt:lpstr>Overview</vt:lpstr>
      <vt:lpstr>代码二-加前缀增加Key的数量</vt:lpstr>
      <vt:lpstr>代码三-自定义分区器</vt:lpstr>
      <vt:lpstr>代码三-自定义分区器</vt:lpstr>
      <vt:lpstr>代码四-重新调整分区</vt:lpstr>
      <vt:lpstr>代码四-重新调整分区</vt:lpstr>
      <vt:lpstr>代码五-调节Map数量大小</vt:lpstr>
      <vt:lpstr>代码五-调节map大小</vt:lpstr>
      <vt:lpstr>代码五-调节map大小</vt:lpstr>
      <vt:lpstr>代码六-Combiner</vt:lpstr>
      <vt:lpstr>代码六-Combiner</vt:lpstr>
      <vt:lpstr>四．扩展案例</vt:lpstr>
      <vt:lpstr>Hive的join操作用MR实现</vt:lpstr>
      <vt:lpstr>求每月温度最高的两天</vt:lpstr>
      <vt:lpstr>求每月温度最高的两天</vt:lpstr>
      <vt:lpstr>求每月温度最高的两天</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范瑞</dc:title>
  <dc:creator>fanrui</dc:creator>
  <cp:lastModifiedBy>Administrator</cp:lastModifiedBy>
  <cp:revision>1086</cp:revision>
  <dcterms:created xsi:type="dcterms:W3CDTF">2016-10-11T02:46:00Z</dcterms:created>
  <dcterms:modified xsi:type="dcterms:W3CDTF">2018-08-23T02:40:47Z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